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ink/ink4.xml" ContentType="application/inkml+xml"/>
  <Override PartName="/ppt/ink/ink5.xml" ContentType="application/inkml+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bookmarkIdSeed="4">
  <p:sldMasterIdLst>
    <p:sldMasterId id="2147483648" r:id="rId1"/>
    <p:sldMasterId id="2147483660" r:id="rId2"/>
    <p:sldMasterId id="2147483672" r:id="rId3"/>
  </p:sldMasterIdLst>
  <p:notesMasterIdLst>
    <p:notesMasterId r:id="rId41"/>
  </p:notesMasterIdLst>
  <p:handoutMasterIdLst>
    <p:handoutMasterId r:id="rId42"/>
  </p:handoutMasterIdLst>
  <p:sldIdLst>
    <p:sldId id="280" r:id="rId4"/>
    <p:sldId id="515" r:id="rId5"/>
    <p:sldId id="512" r:id="rId6"/>
    <p:sldId id="514" r:id="rId7"/>
    <p:sldId id="870" r:id="rId8"/>
    <p:sldId id="256" r:id="rId9"/>
    <p:sldId id="258" r:id="rId10"/>
    <p:sldId id="257" r:id="rId11"/>
    <p:sldId id="259" r:id="rId12"/>
    <p:sldId id="867" r:id="rId13"/>
    <p:sldId id="260" r:id="rId14"/>
    <p:sldId id="261" r:id="rId15"/>
    <p:sldId id="262" r:id="rId16"/>
    <p:sldId id="263" r:id="rId17"/>
    <p:sldId id="868" r:id="rId18"/>
    <p:sldId id="264" r:id="rId19"/>
    <p:sldId id="265" r:id="rId20"/>
    <p:sldId id="266" r:id="rId21"/>
    <p:sldId id="267" r:id="rId22"/>
    <p:sldId id="268" r:id="rId23"/>
    <p:sldId id="269" r:id="rId24"/>
    <p:sldId id="270" r:id="rId25"/>
    <p:sldId id="271" r:id="rId26"/>
    <p:sldId id="272" r:id="rId27"/>
    <p:sldId id="273" r:id="rId28"/>
    <p:sldId id="274" r:id="rId29"/>
    <p:sldId id="275" r:id="rId30"/>
    <p:sldId id="276" r:id="rId31"/>
    <p:sldId id="277" r:id="rId32"/>
    <p:sldId id="278" r:id="rId33"/>
    <p:sldId id="279" r:id="rId34"/>
    <p:sldId id="650" r:id="rId35"/>
    <p:sldId id="866" r:id="rId36"/>
    <p:sldId id="864" r:id="rId37"/>
    <p:sldId id="488" r:id="rId38"/>
    <p:sldId id="869" r:id="rId39"/>
    <p:sldId id="750" r:id="rId40"/>
  </p:sldIdLst>
  <p:sldSz cx="9144000" cy="6858000" type="screen4x3"/>
  <p:notesSz cx="6858000" cy="9296400"/>
  <p:defaultTextStyle>
    <a:defPPr>
      <a:defRPr lang="en-US"/>
    </a:defPPr>
    <a:lvl1pPr algn="ctr" rtl="0" fontAlgn="base">
      <a:spcBef>
        <a:spcPct val="0"/>
      </a:spcBef>
      <a:spcAft>
        <a:spcPct val="0"/>
      </a:spcAft>
      <a:defRPr sz="2400" kern="1200">
        <a:solidFill>
          <a:schemeClr val="tx1"/>
        </a:solidFill>
        <a:latin typeface="Arial" charset="0"/>
        <a:ea typeface="+mn-ea"/>
        <a:cs typeface="+mn-cs"/>
      </a:defRPr>
    </a:lvl1pPr>
    <a:lvl2pPr marL="457200" algn="ctr" rtl="0" fontAlgn="base">
      <a:spcBef>
        <a:spcPct val="0"/>
      </a:spcBef>
      <a:spcAft>
        <a:spcPct val="0"/>
      </a:spcAft>
      <a:defRPr sz="2400" kern="1200">
        <a:solidFill>
          <a:schemeClr val="tx1"/>
        </a:solidFill>
        <a:latin typeface="Arial" charset="0"/>
        <a:ea typeface="+mn-ea"/>
        <a:cs typeface="+mn-cs"/>
      </a:defRPr>
    </a:lvl2pPr>
    <a:lvl3pPr marL="914400" algn="ctr" rtl="0" fontAlgn="base">
      <a:spcBef>
        <a:spcPct val="0"/>
      </a:spcBef>
      <a:spcAft>
        <a:spcPct val="0"/>
      </a:spcAft>
      <a:defRPr sz="2400" kern="1200">
        <a:solidFill>
          <a:schemeClr val="tx1"/>
        </a:solidFill>
        <a:latin typeface="Arial" charset="0"/>
        <a:ea typeface="+mn-ea"/>
        <a:cs typeface="+mn-cs"/>
      </a:defRPr>
    </a:lvl3pPr>
    <a:lvl4pPr marL="1371600" algn="ctr" rtl="0" fontAlgn="base">
      <a:spcBef>
        <a:spcPct val="0"/>
      </a:spcBef>
      <a:spcAft>
        <a:spcPct val="0"/>
      </a:spcAft>
      <a:defRPr sz="2400" kern="1200">
        <a:solidFill>
          <a:schemeClr val="tx1"/>
        </a:solidFill>
        <a:latin typeface="Arial" charset="0"/>
        <a:ea typeface="+mn-ea"/>
        <a:cs typeface="+mn-cs"/>
      </a:defRPr>
    </a:lvl4pPr>
    <a:lvl5pPr marL="1828800" algn="ctr" rtl="0" fontAlgn="base">
      <a:spcBef>
        <a:spcPct val="0"/>
      </a:spcBef>
      <a:spcAft>
        <a:spcPct val="0"/>
      </a:spcAft>
      <a:defRPr sz="2400" kern="1200">
        <a:solidFill>
          <a:schemeClr val="tx1"/>
        </a:solidFill>
        <a:latin typeface="Arial" charset="0"/>
        <a:ea typeface="+mn-ea"/>
        <a:cs typeface="+mn-cs"/>
      </a:defRPr>
    </a:lvl5pPr>
    <a:lvl6pPr marL="2286000" algn="l" defTabSz="914400" rtl="0" eaLnBrk="1" latinLnBrk="0" hangingPunct="1">
      <a:defRPr sz="2400" kern="1200">
        <a:solidFill>
          <a:schemeClr val="tx1"/>
        </a:solidFill>
        <a:latin typeface="Arial" charset="0"/>
        <a:ea typeface="+mn-ea"/>
        <a:cs typeface="+mn-cs"/>
      </a:defRPr>
    </a:lvl6pPr>
    <a:lvl7pPr marL="2743200" algn="l" defTabSz="914400" rtl="0" eaLnBrk="1" latinLnBrk="0" hangingPunct="1">
      <a:defRPr sz="2400" kern="1200">
        <a:solidFill>
          <a:schemeClr val="tx1"/>
        </a:solidFill>
        <a:latin typeface="Arial" charset="0"/>
        <a:ea typeface="+mn-ea"/>
        <a:cs typeface="+mn-cs"/>
      </a:defRPr>
    </a:lvl7pPr>
    <a:lvl8pPr marL="3200400" algn="l" defTabSz="914400" rtl="0" eaLnBrk="1" latinLnBrk="0" hangingPunct="1">
      <a:defRPr sz="2400" kern="1200">
        <a:solidFill>
          <a:schemeClr val="tx1"/>
        </a:solidFill>
        <a:latin typeface="Arial" charset="0"/>
        <a:ea typeface="+mn-ea"/>
        <a:cs typeface="+mn-cs"/>
      </a:defRPr>
    </a:lvl8pPr>
    <a:lvl9pPr marL="3657600" algn="l" defTabSz="914400" rtl="0" eaLnBrk="1" latinLnBrk="0" hangingPunct="1">
      <a:defRPr sz="2400"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00"/>
    <a:srgbClr val="0000FF"/>
    <a:srgbClr val="009900"/>
    <a:srgbClr val="35B19D"/>
    <a:srgbClr val="35759D"/>
    <a:srgbClr val="FFFF00"/>
    <a:srgbClr val="B3D3EA"/>
    <a:srgbClr val="78ADC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610" autoAdjust="0"/>
    <p:restoredTop sz="78353" autoAdjust="0"/>
  </p:normalViewPr>
  <p:slideViewPr>
    <p:cSldViewPr>
      <p:cViewPr varScale="1">
        <p:scale>
          <a:sx n="48" d="100"/>
          <a:sy n="48" d="100"/>
        </p:scale>
        <p:origin x="846" y="54"/>
      </p:cViewPr>
      <p:guideLst>
        <p:guide orient="horz" pos="2160"/>
        <p:guide pos="2880"/>
      </p:guideLst>
    </p:cSldViewPr>
  </p:slideViewPr>
  <p:notesTextViewPr>
    <p:cViewPr>
      <p:scale>
        <a:sx n="3" d="2"/>
        <a:sy n="3" d="2"/>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handoutMaster" Target="handoutMasters/handoutMaster1.xml"/><Relationship Id="rId47" Type="http://schemas.microsoft.com/office/2016/11/relationships/changesInfo" Target="changesInfos/changesInfo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theme" Target="theme/theme1.xml"/><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viewProps" Target="view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presProps" Target="presProps.xml"/><Relationship Id="rId8" Type="http://schemas.openxmlformats.org/officeDocument/2006/relationships/slide" Target="slides/slide5.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tableStyles" Target="tableStyles.xml"/><Relationship Id="rId20" Type="http://schemas.openxmlformats.org/officeDocument/2006/relationships/slide" Target="slides/slide17.xml"/><Relationship Id="rId41" Type="http://schemas.openxmlformats.org/officeDocument/2006/relationships/notesMaster" Target="notesMasters/notes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oe Pronesti" userId="06c23d965972984c" providerId="LiveId" clId="{86998160-7C86-F140-A5D1-94C53843CB76}"/>
    <pc:docChg chg="modSld">
      <pc:chgData name="Joe Pronesti" userId="06c23d965972984c" providerId="LiveId" clId="{86998160-7C86-F140-A5D1-94C53843CB76}" dt="2020-09-08T01:41:03.689" v="276" actId="1076"/>
      <pc:docMkLst>
        <pc:docMk/>
      </pc:docMkLst>
      <pc:sldChg chg="modNotesTx">
        <pc:chgData name="Joe Pronesti" userId="06c23d965972984c" providerId="LiveId" clId="{86998160-7C86-F140-A5D1-94C53843CB76}" dt="2020-09-08T01:28:09.625" v="181" actId="20577"/>
        <pc:sldMkLst>
          <pc:docMk/>
          <pc:sldMk cId="1725325983" sldId="488"/>
        </pc:sldMkLst>
      </pc:sldChg>
      <pc:sldChg chg="addSp modSp">
        <pc:chgData name="Joe Pronesti" userId="06c23d965972984c" providerId="LiveId" clId="{86998160-7C86-F140-A5D1-94C53843CB76}" dt="2020-09-08T01:41:03.689" v="276" actId="1076"/>
        <pc:sldMkLst>
          <pc:docMk/>
          <pc:sldMk cId="1197745120" sldId="512"/>
        </pc:sldMkLst>
        <pc:picChg chg="add mod">
          <ac:chgData name="Joe Pronesti" userId="06c23d965972984c" providerId="LiveId" clId="{86998160-7C86-F140-A5D1-94C53843CB76}" dt="2020-09-08T01:41:03.689" v="276" actId="1076"/>
          <ac:picMkLst>
            <pc:docMk/>
            <pc:sldMk cId="1197745120" sldId="512"/>
            <ac:picMk id="2" creationId="{91C45ED3-9BF6-3645-90BB-F4699162CB51}"/>
          </ac:picMkLst>
        </pc:picChg>
      </pc:sldChg>
      <pc:sldChg chg="modNotesTx">
        <pc:chgData name="Joe Pronesti" userId="06c23d965972984c" providerId="LiveId" clId="{86998160-7C86-F140-A5D1-94C53843CB76}" dt="2020-09-08T01:26:19.122" v="46" actId="20577"/>
        <pc:sldMkLst>
          <pc:docMk/>
          <pc:sldMk cId="1357757269" sldId="866"/>
        </pc:sldMkLst>
      </pc:sldChg>
      <pc:sldChg chg="modNotesTx">
        <pc:chgData name="Joe Pronesti" userId="06c23d965972984c" providerId="LiveId" clId="{86998160-7C86-F140-A5D1-94C53843CB76}" dt="2020-09-08T01:29:05.458" v="270" actId="20577"/>
        <pc:sldMkLst>
          <pc:docMk/>
          <pc:sldMk cId="2996771940" sldId="869"/>
        </pc:sldMkLst>
      </pc:sldChg>
    </pc:docChg>
  </pc:docChgLst>
</pc:chgInfo>
</file>

<file path=ppt/drawings/_rels/vmlDrawing1.vml.rels><?xml version="1.0" encoding="UTF-8" standalone="yes"?>
<Relationships xmlns="http://schemas.openxmlformats.org/package/2006/relationships"><Relationship Id="rId1" Type="http://schemas.openxmlformats.org/officeDocument/2006/relationships/image" Target="../media/image22.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24.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25.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26.emf"/></Relationships>
</file>

<file path=ppt/drawings/_rels/vmlDrawing5.vml.rels><?xml version="1.0" encoding="UTF-8" standalone="yes"?>
<Relationships xmlns="http://schemas.openxmlformats.org/package/2006/relationships"><Relationship Id="rId1" Type="http://schemas.openxmlformats.org/officeDocument/2006/relationships/image" Target="../media/image27.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64820"/>
          </a:xfrm>
          <a:prstGeom prst="rect">
            <a:avLst/>
          </a:prstGeom>
        </p:spPr>
        <p:txBody>
          <a:bodyPr vert="horz" lIns="92297" tIns="46148" rIns="92297" bIns="46148"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64820"/>
          </a:xfrm>
          <a:prstGeom prst="rect">
            <a:avLst/>
          </a:prstGeom>
        </p:spPr>
        <p:txBody>
          <a:bodyPr vert="horz" lIns="92297" tIns="46148" rIns="92297" bIns="46148" rtlCol="0"/>
          <a:lstStyle>
            <a:lvl1pPr algn="r">
              <a:defRPr sz="1200"/>
            </a:lvl1pPr>
          </a:lstStyle>
          <a:p>
            <a:fld id="{5C977153-AD81-48AB-9CAA-2C72FDB24119}" type="datetimeFigureOut">
              <a:rPr lang="en-US" smtClean="0"/>
              <a:t>9/7/20</a:t>
            </a:fld>
            <a:endParaRPr lang="en-US" dirty="0"/>
          </a:p>
        </p:txBody>
      </p:sp>
      <p:sp>
        <p:nvSpPr>
          <p:cNvPr id="4" name="Footer Placeholder 3"/>
          <p:cNvSpPr>
            <a:spLocks noGrp="1"/>
          </p:cNvSpPr>
          <p:nvPr>
            <p:ph type="ftr" sz="quarter" idx="2"/>
          </p:nvPr>
        </p:nvSpPr>
        <p:spPr>
          <a:xfrm>
            <a:off x="0" y="8829966"/>
            <a:ext cx="2971800" cy="464820"/>
          </a:xfrm>
          <a:prstGeom prst="rect">
            <a:avLst/>
          </a:prstGeom>
        </p:spPr>
        <p:txBody>
          <a:bodyPr vert="horz" lIns="92297" tIns="46148" rIns="92297" bIns="46148"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829966"/>
            <a:ext cx="2971800" cy="464820"/>
          </a:xfrm>
          <a:prstGeom prst="rect">
            <a:avLst/>
          </a:prstGeom>
        </p:spPr>
        <p:txBody>
          <a:bodyPr vert="horz" lIns="92297" tIns="46148" rIns="92297" bIns="46148" rtlCol="0" anchor="b"/>
          <a:lstStyle>
            <a:lvl1pPr algn="r">
              <a:defRPr sz="1200"/>
            </a:lvl1pPr>
          </a:lstStyle>
          <a:p>
            <a:fld id="{5A55C2FB-C8E4-46EA-8096-6FAB2ADBCC5D}" type="slidenum">
              <a:rPr lang="en-US" smtClean="0"/>
              <a:t>‹#›</a:t>
            </a:fld>
            <a:endParaRPr lang="en-US" dirty="0"/>
          </a:p>
        </p:txBody>
      </p:sp>
    </p:spTree>
    <p:extLst>
      <p:ext uri="{BB962C8B-B14F-4D97-AF65-F5344CB8AC3E}">
        <p14:creationId xmlns:p14="http://schemas.microsoft.com/office/powerpoint/2010/main" val="2671750602"/>
      </p:ext>
    </p:extLst>
  </p:cSld>
  <p:clrMap bg1="lt1" tx1="dk1" bg2="lt2" tx2="dk2" accent1="accent1" accent2="accent2" accent3="accent3" accent4="accent4" accent5="accent5" accent6="accent6" hlink="hlink" folHlink="folHlink"/>
</p:handoutMaster>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01:00:23.521"/>
    </inkml:context>
    <inkml:brush xml:id="br0">
      <inkml:brushProperty name="width" value="0.08571" units="cm"/>
      <inkml:brushProperty name="height" value="0.08571" units="cm"/>
    </inkml:brush>
  </inkml:definitions>
  <inkml:trace contextRef="#ctx0" brushRef="#br0">1 43 8298,'18'28'-525,"10"0"0,-4-19 1,3 5 422,6-9 1,-10 9 0,5 0-1,10-9-479,13-15 581,-4-13 0,13-38 0,-18-4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01:05:01.992"/>
    </inkml:context>
    <inkml:brush xml:id="br0">
      <inkml:brushProperty name="width" value="0.08571" units="cm"/>
      <inkml:brushProperty name="height" value="0.08571" units="cm"/>
    </inkml:brush>
  </inkml:definitions>
  <inkml:trace contextRef="#ctx0" brushRef="#br0">241 3587 8270,'-14'-31'0,"-6"3"0,-3 3 32,2 2 0,5 1 0,5 6 111,5 0 1,5 0 0,1 0-1,0 0-652,0 0 1,0-2 0,0-3 445,0-6 0,0-10 0,0-8 0,0-6 67,0-8 0,0-7 0,0-4 1,0-3 27,0 2 0,0 2 1,0-8-1,0 2-1,0-1 0,5-5 0,0-4 0,1-4-21,1 0 0,-4 0 0,6 7 0,-2 0-8,-3 3 1,0 5-1,-1-3 1,2 0-22,-1-5 0,-2 0 1,-2-8-1,-2-1 11,-3 2 0,1-1 0,-5 9 0,0-3 5,0 0 1,4 4 0,-4-9 0,0 0 2,0 0 0,4 10 0,-4 3 0,2 8 12,3 11 0,1 11 1,-1 6-1,-1 5-4,1 4 0,3 10 0,-1 1-5,-4 8 0,3-1-6,-8 8 1,6 5 0,-4 7 0,2 2-1,3 4 1,-3-4 0,2 1-16,1 3 0,-3-4 3,2 1-221,-1-6 93,6 10 0,0-10 7,0 6 1,0 1-1,0 7-117,0 3 1,0-1 252,0 7 0,0 6 0,0 8 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01:15:52.089"/>
    </inkml:context>
    <inkml:brush xml:id="br0">
      <inkml:brushProperty name="width" value="0.08571" units="cm"/>
      <inkml:brushProperty name="height" value="0.08571" units="cm"/>
    </inkml:brush>
  </inkml:definitions>
  <inkml:trace contextRef="#ctx0" brushRef="#br0">16 10 6702,'-9'-8'-886,"2"7"963,7 1-16,0 1-61,0 7 0,0-8 0,0 0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01:16:36.838"/>
    </inkml:context>
    <inkml:brush xml:id="br0">
      <inkml:brushProperty name="width" value="0.08571" units="cm"/>
      <inkml:brushProperty name="height" value="0.08571" units="cm"/>
    </inkml:brush>
  </inkml:definitions>
  <inkml:trace contextRef="#ctx0" brushRef="#br0">65 0 8113,'-16'0'-2071,"0"0"2023,7 0 0,0 0 1,5 2 97,-1 3 0,-1-1 18,6 7 1,0-1-121,0 6 0,0-5 23,0 0 0,0-6 1,2 4-133,4-2 161,-5-1 0,14-6 0,-6 0 0</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09-08T01:16:49.816"/>
    </inkml:context>
    <inkml:brush xml:id="br0">
      <inkml:brushProperty name="width" value="0.11429" units="cm"/>
      <inkml:brushProperty name="height" value="0.11429" units="cm"/>
    </inkml:brush>
  </inkml:definitions>
  <inkml:trace contextRef="#ctx0" brushRef="#br0">17 1 12992,'-9'0'-645,"2"0"1,7 1 209,0 5-219,0 3 641,0 0 0,0-2 0,0-7 1</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1922" name="Rectangle 2"/>
          <p:cNvSpPr>
            <a:spLocks noGrp="1" noChangeArrowheads="1"/>
          </p:cNvSpPr>
          <p:nvPr>
            <p:ph type="hdr" sz="quarter"/>
          </p:nvPr>
        </p:nvSpPr>
        <p:spPr bwMode="auto">
          <a:xfrm>
            <a:off x="0"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7" tIns="46148" rIns="92297" bIns="46148" numCol="1" anchor="t" anchorCtr="0" compatLnSpc="1">
            <a:prstTxWarp prst="textNoShape">
              <a:avLst/>
            </a:prstTxWarp>
          </a:bodyPr>
          <a:lstStyle>
            <a:lvl1pPr algn="l">
              <a:defRPr sz="1200">
                <a:latin typeface="Cambria" pitchFamily="18" charset="0"/>
              </a:defRPr>
            </a:lvl1pPr>
          </a:lstStyle>
          <a:p>
            <a:endParaRPr lang="en-US" dirty="0"/>
          </a:p>
        </p:txBody>
      </p:sp>
      <p:sp>
        <p:nvSpPr>
          <p:cNvPr id="81923" name="Rectangle 3"/>
          <p:cNvSpPr>
            <a:spLocks noGrp="1" noChangeArrowheads="1"/>
          </p:cNvSpPr>
          <p:nvPr>
            <p:ph type="dt" idx="1"/>
          </p:nvPr>
        </p:nvSpPr>
        <p:spPr bwMode="auto">
          <a:xfrm>
            <a:off x="3884613" y="0"/>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7" tIns="46148" rIns="92297" bIns="46148" numCol="1" anchor="t" anchorCtr="0" compatLnSpc="1">
            <a:prstTxWarp prst="textNoShape">
              <a:avLst/>
            </a:prstTxWarp>
          </a:bodyPr>
          <a:lstStyle>
            <a:lvl1pPr algn="r">
              <a:defRPr sz="1200">
                <a:latin typeface="Cambria" pitchFamily="18" charset="0"/>
              </a:defRPr>
            </a:lvl1pPr>
          </a:lstStyle>
          <a:p>
            <a:endParaRPr lang="en-US" dirty="0"/>
          </a:p>
        </p:txBody>
      </p:sp>
      <p:sp>
        <p:nvSpPr>
          <p:cNvPr id="81924" name="Rectangle 4"/>
          <p:cNvSpPr>
            <a:spLocks noGrp="1" noRot="1" noChangeAspect="1" noChangeArrowheads="1" noTextEdit="1"/>
          </p:cNvSpPr>
          <p:nvPr>
            <p:ph type="sldImg" idx="2"/>
          </p:nvPr>
        </p:nvSpPr>
        <p:spPr bwMode="auto">
          <a:xfrm>
            <a:off x="1104900" y="696913"/>
            <a:ext cx="4648200" cy="348615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81925" name="Rectangle 5"/>
          <p:cNvSpPr>
            <a:spLocks noGrp="1" noChangeArrowheads="1"/>
          </p:cNvSpPr>
          <p:nvPr>
            <p:ph type="body" sz="quarter" idx="3"/>
          </p:nvPr>
        </p:nvSpPr>
        <p:spPr bwMode="auto">
          <a:xfrm>
            <a:off x="685800" y="4415790"/>
            <a:ext cx="5486400" cy="418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7" tIns="46148" rIns="92297" bIns="46148"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81926" name="Rectangle 6"/>
          <p:cNvSpPr>
            <a:spLocks noGrp="1" noChangeArrowheads="1"/>
          </p:cNvSpPr>
          <p:nvPr>
            <p:ph type="ftr" sz="quarter" idx="4"/>
          </p:nvPr>
        </p:nvSpPr>
        <p:spPr bwMode="auto">
          <a:xfrm>
            <a:off x="0" y="8829966"/>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7" tIns="46148" rIns="92297" bIns="46148" numCol="1" anchor="b" anchorCtr="0" compatLnSpc="1">
            <a:prstTxWarp prst="textNoShape">
              <a:avLst/>
            </a:prstTxWarp>
          </a:bodyPr>
          <a:lstStyle>
            <a:lvl1pPr algn="l">
              <a:defRPr sz="1200">
                <a:latin typeface="Cambria" pitchFamily="18" charset="0"/>
              </a:defRPr>
            </a:lvl1pPr>
          </a:lstStyle>
          <a:p>
            <a:endParaRPr lang="en-US" dirty="0"/>
          </a:p>
        </p:txBody>
      </p:sp>
      <p:sp>
        <p:nvSpPr>
          <p:cNvPr id="81927" name="Rectangle 7"/>
          <p:cNvSpPr>
            <a:spLocks noGrp="1" noChangeArrowheads="1"/>
          </p:cNvSpPr>
          <p:nvPr>
            <p:ph type="sldNum" sz="quarter" idx="5"/>
          </p:nvPr>
        </p:nvSpPr>
        <p:spPr bwMode="auto">
          <a:xfrm>
            <a:off x="3884613" y="8829966"/>
            <a:ext cx="2971800" cy="4648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2297" tIns="46148" rIns="92297" bIns="46148" numCol="1" anchor="b" anchorCtr="0" compatLnSpc="1">
            <a:prstTxWarp prst="textNoShape">
              <a:avLst/>
            </a:prstTxWarp>
          </a:bodyPr>
          <a:lstStyle>
            <a:lvl1pPr algn="r">
              <a:defRPr sz="1200">
                <a:latin typeface="Cambria" pitchFamily="18" charset="0"/>
              </a:defRPr>
            </a:lvl1pPr>
          </a:lstStyle>
          <a:p>
            <a:fld id="{23BA32A6-8049-43F7-800A-2AF30221270F}" type="slidenum">
              <a:rPr lang="en-US" smtClean="0"/>
              <a:pPr/>
              <a:t>‹#›</a:t>
            </a:fld>
            <a:endParaRPr lang="en-US" dirty="0"/>
          </a:p>
        </p:txBody>
      </p:sp>
    </p:spTree>
    <p:extLst>
      <p:ext uri="{BB962C8B-B14F-4D97-AF65-F5344CB8AC3E}">
        <p14:creationId xmlns:p14="http://schemas.microsoft.com/office/powerpoint/2010/main" val="3970627078"/>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Cambria" pitchFamily="18" charset="0"/>
        <a:ea typeface="+mn-ea"/>
        <a:cs typeface="+mn-cs"/>
      </a:defRPr>
    </a:lvl1pPr>
    <a:lvl2pPr marL="457200" algn="l" rtl="0" fontAlgn="base">
      <a:spcBef>
        <a:spcPct val="30000"/>
      </a:spcBef>
      <a:spcAft>
        <a:spcPct val="0"/>
      </a:spcAft>
      <a:defRPr sz="1200" kern="1200">
        <a:solidFill>
          <a:schemeClr val="tx1"/>
        </a:solidFill>
        <a:latin typeface="Cambria" pitchFamily="18" charset="0"/>
        <a:ea typeface="+mn-ea"/>
        <a:cs typeface="+mn-cs"/>
      </a:defRPr>
    </a:lvl2pPr>
    <a:lvl3pPr marL="914400" algn="l" rtl="0" fontAlgn="base">
      <a:spcBef>
        <a:spcPct val="30000"/>
      </a:spcBef>
      <a:spcAft>
        <a:spcPct val="0"/>
      </a:spcAft>
      <a:defRPr sz="1200" kern="1200">
        <a:solidFill>
          <a:schemeClr val="tx1"/>
        </a:solidFill>
        <a:latin typeface="Cambria" pitchFamily="18" charset="0"/>
        <a:ea typeface="+mn-ea"/>
        <a:cs typeface="+mn-cs"/>
      </a:defRPr>
    </a:lvl3pPr>
    <a:lvl4pPr marL="1371600" algn="l" rtl="0" fontAlgn="base">
      <a:spcBef>
        <a:spcPct val="30000"/>
      </a:spcBef>
      <a:spcAft>
        <a:spcPct val="0"/>
      </a:spcAft>
      <a:defRPr sz="1200" kern="1200">
        <a:solidFill>
          <a:schemeClr val="tx1"/>
        </a:solidFill>
        <a:latin typeface="Cambria" pitchFamily="18" charset="0"/>
        <a:ea typeface="+mn-ea"/>
        <a:cs typeface="+mn-cs"/>
      </a:defRPr>
    </a:lvl4pPr>
    <a:lvl5pPr marL="1828800" algn="l" rtl="0" fontAlgn="base">
      <a:spcBef>
        <a:spcPct val="30000"/>
      </a:spcBef>
      <a:spcAft>
        <a:spcPct val="0"/>
      </a:spcAft>
      <a:defRPr sz="1200" kern="1200">
        <a:solidFill>
          <a:schemeClr val="tx1"/>
        </a:solidFill>
        <a:latin typeface="Cambria"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9911" indent="-288428" eaLnBrk="0" hangingPunct="0">
              <a:defRPr>
                <a:solidFill>
                  <a:schemeClr val="tx1"/>
                </a:solidFill>
                <a:latin typeface="Arial" charset="0"/>
              </a:defRPr>
            </a:lvl2pPr>
            <a:lvl3pPr marL="1153710" indent="-230742" eaLnBrk="0" hangingPunct="0">
              <a:defRPr>
                <a:solidFill>
                  <a:schemeClr val="tx1"/>
                </a:solidFill>
                <a:latin typeface="Arial" charset="0"/>
              </a:defRPr>
            </a:lvl3pPr>
            <a:lvl4pPr marL="1615194" indent="-230742" eaLnBrk="0" hangingPunct="0">
              <a:defRPr>
                <a:solidFill>
                  <a:schemeClr val="tx1"/>
                </a:solidFill>
                <a:latin typeface="Arial" charset="0"/>
              </a:defRPr>
            </a:lvl4pPr>
            <a:lvl5pPr marL="2076678" indent="-230742" eaLnBrk="0" hangingPunct="0">
              <a:defRPr>
                <a:solidFill>
                  <a:schemeClr val="tx1"/>
                </a:solidFill>
                <a:latin typeface="Arial" charset="0"/>
              </a:defRPr>
            </a:lvl5pPr>
            <a:lvl6pPr marL="2538161" indent="-230742" eaLnBrk="0" fontAlgn="base" hangingPunct="0">
              <a:spcBef>
                <a:spcPct val="0"/>
              </a:spcBef>
              <a:spcAft>
                <a:spcPct val="0"/>
              </a:spcAft>
              <a:defRPr>
                <a:solidFill>
                  <a:schemeClr val="tx1"/>
                </a:solidFill>
                <a:latin typeface="Arial" charset="0"/>
              </a:defRPr>
            </a:lvl6pPr>
            <a:lvl7pPr marL="2999645" indent="-230742" eaLnBrk="0" fontAlgn="base" hangingPunct="0">
              <a:spcBef>
                <a:spcPct val="0"/>
              </a:spcBef>
              <a:spcAft>
                <a:spcPct val="0"/>
              </a:spcAft>
              <a:defRPr>
                <a:solidFill>
                  <a:schemeClr val="tx1"/>
                </a:solidFill>
                <a:latin typeface="Arial" charset="0"/>
              </a:defRPr>
            </a:lvl7pPr>
            <a:lvl8pPr marL="3461130" indent="-230742" eaLnBrk="0" fontAlgn="base" hangingPunct="0">
              <a:spcBef>
                <a:spcPct val="0"/>
              </a:spcBef>
              <a:spcAft>
                <a:spcPct val="0"/>
              </a:spcAft>
              <a:defRPr>
                <a:solidFill>
                  <a:schemeClr val="tx1"/>
                </a:solidFill>
                <a:latin typeface="Arial" charset="0"/>
              </a:defRPr>
            </a:lvl8pPr>
            <a:lvl9pPr marL="3922614" indent="-230742" eaLnBrk="0" fontAlgn="base" hangingPunct="0">
              <a:spcBef>
                <a:spcPct val="0"/>
              </a:spcBef>
              <a:spcAft>
                <a:spcPct val="0"/>
              </a:spcAft>
              <a:defRPr>
                <a:solidFill>
                  <a:schemeClr val="tx1"/>
                </a:solidFill>
                <a:latin typeface="Arial" charset="0"/>
              </a:defRPr>
            </a:lvl9pPr>
          </a:lstStyle>
          <a:p>
            <a:pPr eaLnBrk="1" hangingPunct="1"/>
            <a:fld id="{4D918364-700C-43B2-B903-11B0AF41909F}" type="slidenum">
              <a:rPr lang="en-US" smtClean="0">
                <a:latin typeface="Cambria" pitchFamily="18" charset="0"/>
              </a:rPr>
              <a:pPr eaLnBrk="1" hangingPunct="1"/>
              <a:t>1</a:t>
            </a:fld>
            <a:endParaRPr lang="en-US" dirty="0">
              <a:latin typeface="Cambria"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b="1" dirty="0"/>
              <a:t>Opening slide</a:t>
            </a:r>
          </a:p>
          <a:p>
            <a:pPr eaLnBrk="1" hangingPunct="1"/>
            <a:endParaRPr lang="en-US" b="1" dirty="0"/>
          </a:p>
        </p:txBody>
      </p:sp>
    </p:spTree>
    <p:extLst>
      <p:ext uri="{BB962C8B-B14F-4D97-AF65-F5344CB8AC3E}">
        <p14:creationId xmlns:p14="http://schemas.microsoft.com/office/powerpoint/2010/main" val="359312790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Depending</a:t>
            </a:r>
            <a:r>
              <a:rPr lang="en-US" baseline="0" dirty="0"/>
              <a:t> on where you are located in North America, Type III buildings may look quite a bit different. In British Columbia and many places in the Pacific Northwest where lumber has always been in abundance, these are the types of floor systems you may encounter. This is solid dimensional lumber, lined up on edge and nailed together, to form a solid floor system. </a:t>
            </a:r>
            <a:r>
              <a:rPr lang="en-US" baseline="0"/>
              <a:t>This is very similar to what we are now seeing Mass Timber applications. </a:t>
            </a:r>
            <a:endParaRPr lang="en-US"/>
          </a:p>
          <a:p>
            <a:endParaRPr lang="en-US"/>
          </a:p>
        </p:txBody>
      </p:sp>
      <p:sp>
        <p:nvSpPr>
          <p:cNvPr id="4" name="Slide Number Placeholder 3"/>
          <p:cNvSpPr>
            <a:spLocks noGrp="1"/>
          </p:cNvSpPr>
          <p:nvPr>
            <p:ph type="sldNum" sz="quarter" idx="5"/>
          </p:nvPr>
        </p:nvSpPr>
        <p:spPr/>
        <p:txBody>
          <a:bodyPr/>
          <a:lstStyle/>
          <a:p>
            <a:fld id="{23BA32A6-8049-43F7-800A-2AF30221270F}" type="slidenum">
              <a:rPr lang="en-US" smtClean="0"/>
              <a:pPr/>
              <a:t>10</a:t>
            </a:fld>
            <a:endParaRPr lang="en-US" dirty="0"/>
          </a:p>
        </p:txBody>
      </p:sp>
    </p:spTree>
    <p:extLst>
      <p:ext uri="{BB962C8B-B14F-4D97-AF65-F5344CB8AC3E}">
        <p14:creationId xmlns:p14="http://schemas.microsoft.com/office/powerpoint/2010/main" val="186439146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The</a:t>
            </a:r>
            <a:r>
              <a:rPr lang="en-US" baseline="0" dirty="0"/>
              <a:t> is another example of various void spaces, this can be in the ceiling, as well as on the walls. A common practice during renovations to deal with energy efficiency requirements is to build out the walls with wood or steel stud framing. </a:t>
            </a:r>
            <a:r>
              <a:rPr lang="en-US" baseline="0"/>
              <a:t>This space will then be insulated and will provide the required R-Value for the occupancy type. </a:t>
            </a:r>
            <a:endParaRPr lang="en-US"/>
          </a:p>
          <a:p>
            <a:r>
              <a:rPr lang="en-US"/>
              <a:t>JJ</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818976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a:t>
            </a:r>
            <a:r>
              <a:rPr lang="en-US" baseline="0" dirty="0"/>
              <a:t> is an example of a roof void system. </a:t>
            </a:r>
            <a:r>
              <a:rPr lang="en-US" baseline="0"/>
              <a:t>While the void space may appear to be original due to the type of timber trusses that are used, it is important to look for clues that may indicate renovations or remodels, such as the HVAC ducting. </a:t>
            </a:r>
            <a:endParaRPr lang="en-US"/>
          </a:p>
          <a:p>
            <a:r>
              <a:rPr lang="en-US"/>
              <a:t>JJ</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972538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An</a:t>
            </a:r>
            <a:r>
              <a:rPr lang="en-US" baseline="0"/>
              <a:t> important aspect to keep in mind with buildings is that many of them are already “sick” before a fire ever happens. It’s important that during our initial size-up, that we look for any signs of repair. Strongbacks like you see in this photo are examples of wall tie-backs that are used to repair failing buildings. </a:t>
            </a:r>
          </a:p>
          <a:p>
            <a:endParaRPr lang="en-US" baseline="0"/>
          </a:p>
          <a:p>
            <a:r>
              <a:rPr lang="en-US" baseline="0"/>
              <a:t>One useful size-up tip is to make sure to pay attention to the rear or ”C” side of the structure. Often during renovations, the owner will upgrade the appearance of the front of the building, but will not invest the time and money on the rear of the building. This is where we will most often see clues that the building is “sick”. </a:t>
            </a:r>
            <a:endParaRPr lang="en-US"/>
          </a:p>
          <a:p>
            <a:r>
              <a:rPr lang="en-US"/>
              <a:t>JJ</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2431326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key thing to look for in Type III buildings is tie</a:t>
            </a:r>
            <a:r>
              <a:rPr lang="en-US" baseline="0" dirty="0"/>
              <a:t> plates like you see here. Often if in a uniform passion and spaced out equally, these are either part of the original design, or like on the West Coast where we see retrofit alterations due to seismic considerations. These are most often straps that connect the floor or roof joists to the exterior wall. </a:t>
            </a:r>
          </a:p>
          <a:p>
            <a:endParaRPr lang="en-US" baseline="0" dirty="0"/>
          </a:p>
          <a:p>
            <a:r>
              <a:rPr lang="en-US" baseline="0"/>
              <a:t>If you see plates that appear to be random or in a vertical arrangement, this is often wall tie-backs and a sign of pre-existing structural issues. </a:t>
            </a:r>
            <a:endParaRPr lang="en-US"/>
          </a:p>
          <a:p>
            <a:r>
              <a:rPr lang="en-US"/>
              <a:t>JJ</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1395979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This is an example of retrofit structural</a:t>
            </a:r>
            <a:r>
              <a:rPr lang="en-US" baseline="0" dirty="0"/>
              <a:t> reinforcements that have been completed to bring the building up to a modern code. </a:t>
            </a:r>
            <a:r>
              <a:rPr lang="en-US" baseline="0"/>
              <a:t>This is very common all along the West Coast. </a:t>
            </a:r>
            <a:endParaRPr lang="en-US"/>
          </a:p>
          <a:p>
            <a:endParaRPr lang="en-US"/>
          </a:p>
        </p:txBody>
      </p:sp>
      <p:sp>
        <p:nvSpPr>
          <p:cNvPr id="4" name="Slide Number Placeholder 3"/>
          <p:cNvSpPr>
            <a:spLocks noGrp="1"/>
          </p:cNvSpPr>
          <p:nvPr>
            <p:ph type="sldNum" sz="quarter" idx="5"/>
          </p:nvPr>
        </p:nvSpPr>
        <p:spPr/>
        <p:txBody>
          <a:bodyPr/>
          <a:lstStyle/>
          <a:p>
            <a:fld id="{23BA32A6-8049-43F7-800A-2AF30221270F}" type="slidenum">
              <a:rPr lang="en-US" smtClean="0"/>
              <a:pPr/>
              <a:t>15</a:t>
            </a:fld>
            <a:endParaRPr lang="en-US" dirty="0"/>
          </a:p>
        </p:txBody>
      </p:sp>
    </p:spTree>
    <p:extLst>
      <p:ext uri="{BB962C8B-B14F-4D97-AF65-F5344CB8AC3E}">
        <p14:creationId xmlns:p14="http://schemas.microsoft.com/office/powerpoint/2010/main" val="23849380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E7911584-11B8-4521-94CA-3615C6D7BED9}"/>
              </a:ext>
            </a:extLst>
          </p:cNvPr>
          <p:cNvSpPr>
            <a:spLocks noGrp="1"/>
          </p:cNvSpPr>
          <p:nvPr>
            <p:ph type="body" idx="1"/>
          </p:nvPr>
        </p:nvSpPr>
        <p:spPr/>
        <p:txBody>
          <a:bodyPr/>
          <a:lstStyle/>
          <a:p>
            <a:r>
              <a:rPr lang="en-US" sz="1300" dirty="0"/>
              <a:t>A </a:t>
            </a:r>
            <a:r>
              <a:rPr lang="en-US" sz="1300" b="1" dirty="0"/>
              <a:t>cockloft</a:t>
            </a:r>
            <a:r>
              <a:rPr lang="en-US" sz="1300" dirty="0"/>
              <a:t> is a small space created when the roof is raised above the level of the flat beams to provide a pitch to drain rain and a vented air space to reduce top-floor temperatures.</a:t>
            </a:r>
            <a:endParaRPr lang="en-US" dirty="0"/>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Skylights are a prominent feature of a type III</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6968403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top of a masonry wall must have a top of some sort for moisture protection, these cornices and caps become lose over the years and only have gravity holding them on</a:t>
            </a:r>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015A07-EC3D-4599-8063-710B5196C1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170608920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otes Placeholder 1">
            <a:extLst>
              <a:ext uri="{FF2B5EF4-FFF2-40B4-BE49-F238E27FC236}">
                <a16:creationId xmlns:a16="http://schemas.microsoft.com/office/drawing/2014/main" id="{A3D0D038-A7D5-524D-9BE4-1B68FF45283B}"/>
              </a:ext>
            </a:extLst>
          </p:cNvPr>
          <p:cNvSpPr>
            <a:spLocks noGrp="1"/>
          </p:cNvSpPr>
          <p:nvPr>
            <p:ph type="body" idx="1"/>
          </p:nvPr>
        </p:nvSpPr>
        <p:spPr/>
        <p:txBody>
          <a:bodyPr/>
          <a:lstStyle/>
          <a:p>
            <a:r>
              <a:rPr lang="en-US" dirty="0"/>
              <a:t>Roofs will have a build up layer tar over the years, vertical ventilation while a must, may be difficult.</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1186"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9911" indent="-288428" eaLnBrk="0" hangingPunct="0">
              <a:defRPr>
                <a:solidFill>
                  <a:schemeClr val="tx1"/>
                </a:solidFill>
                <a:latin typeface="Arial" charset="0"/>
              </a:defRPr>
            </a:lvl2pPr>
            <a:lvl3pPr marL="1153710" indent="-230742" eaLnBrk="0" hangingPunct="0">
              <a:defRPr>
                <a:solidFill>
                  <a:schemeClr val="tx1"/>
                </a:solidFill>
                <a:latin typeface="Arial" charset="0"/>
              </a:defRPr>
            </a:lvl3pPr>
            <a:lvl4pPr marL="1615194" indent="-230742" eaLnBrk="0" hangingPunct="0">
              <a:defRPr>
                <a:solidFill>
                  <a:schemeClr val="tx1"/>
                </a:solidFill>
                <a:latin typeface="Arial" charset="0"/>
              </a:defRPr>
            </a:lvl4pPr>
            <a:lvl5pPr marL="2076678" indent="-230742" eaLnBrk="0" hangingPunct="0">
              <a:defRPr>
                <a:solidFill>
                  <a:schemeClr val="tx1"/>
                </a:solidFill>
                <a:latin typeface="Arial" charset="0"/>
              </a:defRPr>
            </a:lvl5pPr>
            <a:lvl6pPr marL="2538161" indent="-230742" eaLnBrk="0" fontAlgn="base" hangingPunct="0">
              <a:spcBef>
                <a:spcPct val="0"/>
              </a:spcBef>
              <a:spcAft>
                <a:spcPct val="0"/>
              </a:spcAft>
              <a:defRPr>
                <a:solidFill>
                  <a:schemeClr val="tx1"/>
                </a:solidFill>
                <a:latin typeface="Arial" charset="0"/>
              </a:defRPr>
            </a:lvl6pPr>
            <a:lvl7pPr marL="2999645" indent="-230742" eaLnBrk="0" fontAlgn="base" hangingPunct="0">
              <a:spcBef>
                <a:spcPct val="0"/>
              </a:spcBef>
              <a:spcAft>
                <a:spcPct val="0"/>
              </a:spcAft>
              <a:defRPr>
                <a:solidFill>
                  <a:schemeClr val="tx1"/>
                </a:solidFill>
                <a:latin typeface="Arial" charset="0"/>
              </a:defRPr>
            </a:lvl7pPr>
            <a:lvl8pPr marL="3461130" indent="-230742" eaLnBrk="0" fontAlgn="base" hangingPunct="0">
              <a:spcBef>
                <a:spcPct val="0"/>
              </a:spcBef>
              <a:spcAft>
                <a:spcPct val="0"/>
              </a:spcAft>
              <a:defRPr>
                <a:solidFill>
                  <a:schemeClr val="tx1"/>
                </a:solidFill>
                <a:latin typeface="Arial" charset="0"/>
              </a:defRPr>
            </a:lvl8pPr>
            <a:lvl9pPr marL="3922614" indent="-230742" eaLnBrk="0" fontAlgn="base" hangingPunct="0">
              <a:spcBef>
                <a:spcPct val="0"/>
              </a:spcBef>
              <a:spcAft>
                <a:spcPct val="0"/>
              </a:spcAft>
              <a:defRPr>
                <a:solidFill>
                  <a:schemeClr val="tx1"/>
                </a:solidFill>
                <a:latin typeface="Arial" charset="0"/>
              </a:defRPr>
            </a:lvl9pPr>
          </a:lstStyle>
          <a:p>
            <a:pPr eaLnBrk="1" hangingPunct="1"/>
            <a:fld id="{4D918364-700C-43B2-B903-11B0AF41909F}" type="slidenum">
              <a:rPr lang="en-US" smtClean="0">
                <a:latin typeface="Cambria" pitchFamily="18" charset="0"/>
              </a:rPr>
              <a:pPr eaLnBrk="1" hangingPunct="1"/>
              <a:t>2</a:t>
            </a:fld>
            <a:endParaRPr lang="en-US" dirty="0">
              <a:latin typeface="Cambria" pitchFamily="18" charset="0"/>
            </a:endParaRPr>
          </a:p>
        </p:txBody>
      </p:sp>
      <p:sp>
        <p:nvSpPr>
          <p:cNvPr id="221187" name="Rectangle 2"/>
          <p:cNvSpPr>
            <a:spLocks noGrp="1" noRot="1" noChangeAspect="1" noChangeArrowheads="1" noTextEdit="1"/>
          </p:cNvSpPr>
          <p:nvPr>
            <p:ph type="sldImg"/>
          </p:nvPr>
        </p:nvSpPr>
        <p:spPr>
          <a:ln/>
        </p:spPr>
      </p:sp>
      <p:sp>
        <p:nvSpPr>
          <p:cNvPr id="221188" name="Rectangle 3"/>
          <p:cNvSpPr>
            <a:spLocks noGrp="1" noChangeArrowheads="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r>
              <a:rPr lang="en-US" b="1" dirty="0"/>
              <a:t>End of program slide show as we rap up</a:t>
            </a:r>
          </a:p>
        </p:txBody>
      </p:sp>
    </p:spTree>
    <p:extLst>
      <p:ext uri="{BB962C8B-B14F-4D97-AF65-F5344CB8AC3E}">
        <p14:creationId xmlns:p14="http://schemas.microsoft.com/office/powerpoint/2010/main" val="236029577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Vents in the cockloft may lend themselves to exterior </a:t>
            </a:r>
            <a:r>
              <a:rPr lang="en-US"/>
              <a:t>stream access</a:t>
            </a:r>
          </a:p>
        </p:txBody>
      </p:sp>
      <p:sp>
        <p:nvSpPr>
          <p:cNvPr id="4" name="Slide Number Placeholder 3"/>
          <p:cNvSpPr>
            <a:spLocks noGrp="1"/>
          </p:cNvSpPr>
          <p:nvPr>
            <p:ph type="sldNum" sz="quarter" idx="5"/>
          </p:nvPr>
        </p:nvSpPr>
        <p:spPr/>
        <p:txBody>
          <a:bodyPr/>
          <a:lstStyle/>
          <a:p>
            <a:fld id="{23BA32A6-8049-43F7-800A-2AF30221270F}" type="slidenum">
              <a:rPr lang="en-US" smtClean="0"/>
              <a:pPr/>
              <a:t>36</a:t>
            </a:fld>
            <a:endParaRPr lang="en-US" dirty="0"/>
          </a:p>
        </p:txBody>
      </p:sp>
    </p:spTree>
    <p:extLst>
      <p:ext uri="{BB962C8B-B14F-4D97-AF65-F5344CB8AC3E}">
        <p14:creationId xmlns:p14="http://schemas.microsoft.com/office/powerpoint/2010/main" val="19747948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300" b="1" dirty="0"/>
              <a:t>A rain roof built on top of an original roof also causes less disruption of the operation of a building than repairing or replacing the original roof. An office or a multiple dwelling can continue to be occupied while the rain roof or second roof structure is constructed over the original roof.</a:t>
            </a:r>
            <a:endParaRPr lang="en-US" b="1"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73015A07-EC3D-4599-8063-710B5196C178}" type="slidenum">
              <a:rPr kumimoji="0" lang="en-US" sz="1300" b="0" i="0" u="none" strike="noStrike" kern="1200" cap="none" spc="0" normalizeH="0" baseline="0" noProof="0" smtClean="0">
                <a:ln>
                  <a:noFill/>
                </a:ln>
                <a:solidFill>
                  <a:srgbClr val="000000"/>
                </a:solidFill>
                <a:effectLst/>
                <a:uLnTx/>
                <a:uFillTx/>
                <a:latin typeface="Arial" charset="0"/>
                <a:ea typeface="+mn-ea"/>
                <a:cs typeface="Arial" charset="0"/>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sz="1300" b="0" i="0" u="none" strike="noStrike" kern="1200" cap="none" spc="0" normalizeH="0" baseline="0" noProof="0" dirty="0">
              <a:ln>
                <a:noFill/>
              </a:ln>
              <a:solidFill>
                <a:srgbClr val="000000"/>
              </a:solidFill>
              <a:effectLst/>
              <a:uLnTx/>
              <a:uFillTx/>
              <a:latin typeface="Arial" charset="0"/>
              <a:ea typeface="+mn-ea"/>
              <a:cs typeface="Arial" charset="0"/>
            </a:endParaRPr>
          </a:p>
        </p:txBody>
      </p:sp>
    </p:spTree>
    <p:extLst>
      <p:ext uri="{BB962C8B-B14F-4D97-AF65-F5344CB8AC3E}">
        <p14:creationId xmlns:p14="http://schemas.microsoft.com/office/powerpoint/2010/main" val="853164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9911" indent="-288428" eaLnBrk="0" hangingPunct="0">
              <a:defRPr>
                <a:solidFill>
                  <a:schemeClr val="tx1"/>
                </a:solidFill>
                <a:latin typeface="Arial" charset="0"/>
              </a:defRPr>
            </a:lvl2pPr>
            <a:lvl3pPr marL="1153710" indent="-230742" eaLnBrk="0" hangingPunct="0">
              <a:defRPr>
                <a:solidFill>
                  <a:schemeClr val="tx1"/>
                </a:solidFill>
                <a:latin typeface="Arial" charset="0"/>
              </a:defRPr>
            </a:lvl3pPr>
            <a:lvl4pPr marL="1615194" indent="-230742" eaLnBrk="0" hangingPunct="0">
              <a:defRPr>
                <a:solidFill>
                  <a:schemeClr val="tx1"/>
                </a:solidFill>
                <a:latin typeface="Arial" charset="0"/>
              </a:defRPr>
            </a:lvl4pPr>
            <a:lvl5pPr marL="2076678" indent="-230742" eaLnBrk="0" hangingPunct="0">
              <a:defRPr>
                <a:solidFill>
                  <a:schemeClr val="tx1"/>
                </a:solidFill>
                <a:latin typeface="Arial" charset="0"/>
              </a:defRPr>
            </a:lvl5pPr>
            <a:lvl6pPr marL="2538161" indent="-230742" eaLnBrk="0" fontAlgn="base" hangingPunct="0">
              <a:spcBef>
                <a:spcPct val="0"/>
              </a:spcBef>
              <a:spcAft>
                <a:spcPct val="0"/>
              </a:spcAft>
              <a:defRPr>
                <a:solidFill>
                  <a:schemeClr val="tx1"/>
                </a:solidFill>
                <a:latin typeface="Arial" charset="0"/>
              </a:defRPr>
            </a:lvl6pPr>
            <a:lvl7pPr marL="2999645" indent="-230742" eaLnBrk="0" fontAlgn="base" hangingPunct="0">
              <a:spcBef>
                <a:spcPct val="0"/>
              </a:spcBef>
              <a:spcAft>
                <a:spcPct val="0"/>
              </a:spcAft>
              <a:defRPr>
                <a:solidFill>
                  <a:schemeClr val="tx1"/>
                </a:solidFill>
                <a:latin typeface="Arial" charset="0"/>
              </a:defRPr>
            </a:lvl7pPr>
            <a:lvl8pPr marL="3461130" indent="-230742" eaLnBrk="0" fontAlgn="base" hangingPunct="0">
              <a:spcBef>
                <a:spcPct val="0"/>
              </a:spcBef>
              <a:spcAft>
                <a:spcPct val="0"/>
              </a:spcAft>
              <a:defRPr>
                <a:solidFill>
                  <a:schemeClr val="tx1"/>
                </a:solidFill>
                <a:latin typeface="Arial" charset="0"/>
              </a:defRPr>
            </a:lvl8pPr>
            <a:lvl9pPr marL="3922614" indent="-230742" eaLnBrk="0" fontAlgn="base" hangingPunct="0">
              <a:spcBef>
                <a:spcPct val="0"/>
              </a:spcBef>
              <a:spcAft>
                <a:spcPct val="0"/>
              </a:spcAft>
              <a:defRPr>
                <a:solidFill>
                  <a:schemeClr val="tx1"/>
                </a:solidFill>
                <a:latin typeface="Arial" charset="0"/>
              </a:defRPr>
            </a:lvl9pPr>
          </a:lstStyle>
          <a:p>
            <a:pPr eaLnBrk="1" hangingPunct="1"/>
            <a:fld id="{D80AA651-EB41-485D-A485-022F3DD66180}" type="slidenum">
              <a:rPr lang="en-US" smtClean="0">
                <a:latin typeface="Cambria" pitchFamily="18" charset="0"/>
              </a:rPr>
              <a:pPr eaLnBrk="1" hangingPunct="1"/>
              <a:t>3</a:t>
            </a:fld>
            <a:endParaRPr lang="en-US" dirty="0">
              <a:latin typeface="Cambria" pitchFamily="18" charset="0"/>
            </a:endParaRPr>
          </a:p>
        </p:txBody>
      </p:sp>
    </p:spTree>
    <p:extLst>
      <p:ext uri="{BB962C8B-B14F-4D97-AF65-F5344CB8AC3E}">
        <p14:creationId xmlns:p14="http://schemas.microsoft.com/office/powerpoint/2010/main" val="29450869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9911" indent="-288428" eaLnBrk="0" hangingPunct="0">
              <a:defRPr>
                <a:solidFill>
                  <a:schemeClr val="tx1"/>
                </a:solidFill>
                <a:latin typeface="Arial" charset="0"/>
              </a:defRPr>
            </a:lvl2pPr>
            <a:lvl3pPr marL="1153710" indent="-230742" eaLnBrk="0" hangingPunct="0">
              <a:defRPr>
                <a:solidFill>
                  <a:schemeClr val="tx1"/>
                </a:solidFill>
                <a:latin typeface="Arial" charset="0"/>
              </a:defRPr>
            </a:lvl3pPr>
            <a:lvl4pPr marL="1615194" indent="-230742" eaLnBrk="0" hangingPunct="0">
              <a:defRPr>
                <a:solidFill>
                  <a:schemeClr val="tx1"/>
                </a:solidFill>
                <a:latin typeface="Arial" charset="0"/>
              </a:defRPr>
            </a:lvl4pPr>
            <a:lvl5pPr marL="2076678" indent="-230742" eaLnBrk="0" hangingPunct="0">
              <a:defRPr>
                <a:solidFill>
                  <a:schemeClr val="tx1"/>
                </a:solidFill>
                <a:latin typeface="Arial" charset="0"/>
              </a:defRPr>
            </a:lvl5pPr>
            <a:lvl6pPr marL="2538161" indent="-230742" eaLnBrk="0" fontAlgn="base" hangingPunct="0">
              <a:spcBef>
                <a:spcPct val="0"/>
              </a:spcBef>
              <a:spcAft>
                <a:spcPct val="0"/>
              </a:spcAft>
              <a:defRPr>
                <a:solidFill>
                  <a:schemeClr val="tx1"/>
                </a:solidFill>
                <a:latin typeface="Arial" charset="0"/>
              </a:defRPr>
            </a:lvl6pPr>
            <a:lvl7pPr marL="2999645" indent="-230742" eaLnBrk="0" fontAlgn="base" hangingPunct="0">
              <a:spcBef>
                <a:spcPct val="0"/>
              </a:spcBef>
              <a:spcAft>
                <a:spcPct val="0"/>
              </a:spcAft>
              <a:defRPr>
                <a:solidFill>
                  <a:schemeClr val="tx1"/>
                </a:solidFill>
                <a:latin typeface="Arial" charset="0"/>
              </a:defRPr>
            </a:lvl7pPr>
            <a:lvl8pPr marL="3461130" indent="-230742" eaLnBrk="0" fontAlgn="base" hangingPunct="0">
              <a:spcBef>
                <a:spcPct val="0"/>
              </a:spcBef>
              <a:spcAft>
                <a:spcPct val="0"/>
              </a:spcAft>
              <a:defRPr>
                <a:solidFill>
                  <a:schemeClr val="tx1"/>
                </a:solidFill>
                <a:latin typeface="Arial" charset="0"/>
              </a:defRPr>
            </a:lvl8pPr>
            <a:lvl9pPr marL="3922614" indent="-230742" eaLnBrk="0" fontAlgn="base" hangingPunct="0">
              <a:spcBef>
                <a:spcPct val="0"/>
              </a:spcBef>
              <a:spcAft>
                <a:spcPct val="0"/>
              </a:spcAft>
              <a:defRPr>
                <a:solidFill>
                  <a:schemeClr val="tx1"/>
                </a:solidFill>
                <a:latin typeface="Arial" charset="0"/>
              </a:defRPr>
            </a:lvl9pPr>
          </a:lstStyle>
          <a:p>
            <a:pPr eaLnBrk="1" hangingPunct="1"/>
            <a:fld id="{D80AA651-EB41-485D-A485-022F3DD66180}" type="slidenum">
              <a:rPr lang="en-US" smtClean="0">
                <a:latin typeface="Cambria" pitchFamily="18" charset="0"/>
              </a:rPr>
              <a:pPr eaLnBrk="1" hangingPunct="1"/>
              <a:t>4</a:t>
            </a:fld>
            <a:endParaRPr lang="en-US" dirty="0">
              <a:latin typeface="Cambria" pitchFamily="18" charset="0"/>
            </a:endParaRPr>
          </a:p>
        </p:txBody>
      </p:sp>
    </p:spTree>
    <p:extLst>
      <p:ext uri="{BB962C8B-B14F-4D97-AF65-F5344CB8AC3E}">
        <p14:creationId xmlns:p14="http://schemas.microsoft.com/office/powerpoint/2010/main" val="15346208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2210" name="Slide Image Placeholder 1"/>
          <p:cNvSpPr>
            <a:spLocks noGrp="1" noRot="1" noChangeAspect="1" noTextEdit="1"/>
          </p:cNvSpPr>
          <p:nvPr>
            <p:ph type="sldImg"/>
          </p:nvPr>
        </p:nvSpPr>
        <p:spPr>
          <a:ln/>
        </p:spPr>
      </p:sp>
      <p:sp>
        <p:nvSpPr>
          <p:cNvPr id="222211" name="Notes Placeholder 2"/>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en-US" dirty="0"/>
          </a:p>
        </p:txBody>
      </p:sp>
      <p:sp>
        <p:nvSpPr>
          <p:cNvPr id="222212" name="Slide Number Placeholder 3"/>
          <p:cNvSpPr>
            <a:spLocks noGrp="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9911" indent="-288428" eaLnBrk="0" hangingPunct="0">
              <a:defRPr>
                <a:solidFill>
                  <a:schemeClr val="tx1"/>
                </a:solidFill>
                <a:latin typeface="Arial" charset="0"/>
              </a:defRPr>
            </a:lvl2pPr>
            <a:lvl3pPr marL="1153710" indent="-230742" eaLnBrk="0" hangingPunct="0">
              <a:defRPr>
                <a:solidFill>
                  <a:schemeClr val="tx1"/>
                </a:solidFill>
                <a:latin typeface="Arial" charset="0"/>
              </a:defRPr>
            </a:lvl3pPr>
            <a:lvl4pPr marL="1615194" indent="-230742" eaLnBrk="0" hangingPunct="0">
              <a:defRPr>
                <a:solidFill>
                  <a:schemeClr val="tx1"/>
                </a:solidFill>
                <a:latin typeface="Arial" charset="0"/>
              </a:defRPr>
            </a:lvl4pPr>
            <a:lvl5pPr marL="2076678" indent="-230742" eaLnBrk="0" hangingPunct="0">
              <a:defRPr>
                <a:solidFill>
                  <a:schemeClr val="tx1"/>
                </a:solidFill>
                <a:latin typeface="Arial" charset="0"/>
              </a:defRPr>
            </a:lvl5pPr>
            <a:lvl6pPr marL="2538161" indent="-230742" eaLnBrk="0" fontAlgn="base" hangingPunct="0">
              <a:spcBef>
                <a:spcPct val="0"/>
              </a:spcBef>
              <a:spcAft>
                <a:spcPct val="0"/>
              </a:spcAft>
              <a:defRPr>
                <a:solidFill>
                  <a:schemeClr val="tx1"/>
                </a:solidFill>
                <a:latin typeface="Arial" charset="0"/>
              </a:defRPr>
            </a:lvl6pPr>
            <a:lvl7pPr marL="2999645" indent="-230742" eaLnBrk="0" fontAlgn="base" hangingPunct="0">
              <a:spcBef>
                <a:spcPct val="0"/>
              </a:spcBef>
              <a:spcAft>
                <a:spcPct val="0"/>
              </a:spcAft>
              <a:defRPr>
                <a:solidFill>
                  <a:schemeClr val="tx1"/>
                </a:solidFill>
                <a:latin typeface="Arial" charset="0"/>
              </a:defRPr>
            </a:lvl7pPr>
            <a:lvl8pPr marL="3461130" indent="-230742" eaLnBrk="0" fontAlgn="base" hangingPunct="0">
              <a:spcBef>
                <a:spcPct val="0"/>
              </a:spcBef>
              <a:spcAft>
                <a:spcPct val="0"/>
              </a:spcAft>
              <a:defRPr>
                <a:solidFill>
                  <a:schemeClr val="tx1"/>
                </a:solidFill>
                <a:latin typeface="Arial" charset="0"/>
              </a:defRPr>
            </a:lvl8pPr>
            <a:lvl9pPr marL="3922614" indent="-230742" eaLnBrk="0" fontAlgn="base" hangingPunct="0">
              <a:spcBef>
                <a:spcPct val="0"/>
              </a:spcBef>
              <a:spcAft>
                <a:spcPct val="0"/>
              </a:spcAft>
              <a:defRPr>
                <a:solidFill>
                  <a:schemeClr val="tx1"/>
                </a:solidFill>
                <a:latin typeface="Arial" charset="0"/>
              </a:defRPr>
            </a:lvl9pPr>
          </a:lstStyle>
          <a:p>
            <a:pPr eaLnBrk="1" hangingPunct="1"/>
            <a:fld id="{D80AA651-EB41-485D-A485-022F3DD66180}" type="slidenum">
              <a:rPr lang="en-US" smtClean="0">
                <a:latin typeface="Cambria" pitchFamily="18" charset="0"/>
              </a:rPr>
              <a:pPr eaLnBrk="1" hangingPunct="1"/>
              <a:t>5</a:t>
            </a:fld>
            <a:endParaRPr lang="en-US" dirty="0">
              <a:latin typeface="Cambria" pitchFamily="18" charset="0"/>
            </a:endParaRPr>
          </a:p>
        </p:txBody>
      </p:sp>
    </p:spTree>
    <p:extLst>
      <p:ext uri="{BB962C8B-B14F-4D97-AF65-F5344CB8AC3E}">
        <p14:creationId xmlns:p14="http://schemas.microsoft.com/office/powerpoint/2010/main" val="279407263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Slide 1 GC</a:t>
            </a:r>
          </a:p>
          <a:p>
            <a:endParaRPr lang="en-US" dirty="0"/>
          </a:p>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Title:  </a:t>
            </a:r>
            <a:r>
              <a:rPr kumimoji="0" lang="en-US" sz="1200" b="0" i="0" u="none" strike="noStrike" kern="1200" cap="none" spc="0" normalizeH="0" baseline="0" noProof="0" dirty="0" err="1">
                <a:ln>
                  <a:noFill/>
                </a:ln>
                <a:solidFill>
                  <a:srgbClr val="000000"/>
                </a:solidFill>
                <a:effectLst/>
                <a:uLnTx/>
                <a:uFillTx/>
                <a:latin typeface="Cambria" pitchFamily="18" charset="0"/>
                <a:ea typeface="+mn-ea"/>
                <a:cs typeface="+mn-cs"/>
              </a:rPr>
              <a:t>GC:Legacy</a:t>
            </a:r>
            <a:r>
              <a:rPr kumimoji="0" lang="en-US" sz="1200" b="0" i="0" u="none" strike="noStrike" kern="1200" cap="none" spc="0" normalizeH="0" baseline="0" noProof="0" dirty="0">
                <a:ln>
                  <a:noFill/>
                </a:ln>
                <a:solidFill>
                  <a:srgbClr val="000000"/>
                </a:solidFill>
                <a:effectLst/>
                <a:uLnTx/>
                <a:uFillTx/>
                <a:latin typeface="Cambria" pitchFamily="18" charset="0"/>
                <a:ea typeface="+mn-ea"/>
                <a:cs typeface="+mn-cs"/>
              </a:rPr>
              <a:t> Type III is characterized by masonry (brick, stone) load-bearing walls with wood frame structural frame </a:t>
            </a:r>
          </a:p>
          <a:p>
            <a:pPr marL="0" marR="0" lvl="0" indent="0" algn="l" defTabSz="914400" rtl="0" eaLnBrk="1" fontAlgn="base" latinLnBrk="0" hangingPunct="1">
              <a:lnSpc>
                <a:spcPct val="100000"/>
              </a:lnSpc>
              <a:spcBef>
                <a:spcPct val="30000"/>
              </a:spcBef>
              <a:spcAft>
                <a:spcPct val="0"/>
              </a:spcAft>
              <a:buClrTx/>
              <a:buSzTx/>
              <a:buFontTx/>
              <a:buNone/>
              <a:tabLst/>
              <a:defRPr/>
            </a:pPr>
            <a:r>
              <a:rPr kumimoji="0" lang="en-US" sz="1200" b="0" i="0" u="none" strike="noStrike" kern="1200" cap="none" spc="0" normalizeH="0" baseline="0" noProof="0" dirty="0">
                <a:ln>
                  <a:noFill/>
                </a:ln>
                <a:solidFill>
                  <a:srgbClr val="000000"/>
                </a:solidFill>
                <a:effectLst/>
                <a:uLnTx/>
                <a:uFillTx/>
                <a:latin typeface="Cambria" pitchFamily="18" charset="0"/>
                <a:ea typeface="+mn-ea"/>
                <a:cs typeface="+mn-cs"/>
              </a:rPr>
              <a:t>Legacy Type III is characterized by masonry (brick, stone) load-bearing walls with wood frame structural frame </a:t>
            </a: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pitchFamily="18" charset="0"/>
              <a:ea typeface="+mn-ea"/>
              <a:cs typeface="+mn-cs"/>
            </a:endParaRPr>
          </a:p>
          <a:p>
            <a:pPr marL="0" marR="0" lvl="0" indent="0" algn="l" defTabSz="914400" rtl="0" eaLnBrk="1" fontAlgn="base" latinLnBrk="0" hangingPunct="1">
              <a:lnSpc>
                <a:spcPct val="100000"/>
              </a:lnSpc>
              <a:spcBef>
                <a:spcPct val="30000"/>
              </a:spcBef>
              <a:spcAft>
                <a:spcPct val="0"/>
              </a:spcAft>
              <a:buClrTx/>
              <a:buSzTx/>
              <a:buFontTx/>
              <a:buNone/>
              <a:tabLst/>
              <a:defRPr/>
            </a:pPr>
            <a:endParaRPr kumimoji="0" lang="en-US" sz="1200" b="0" i="0" u="none" strike="noStrike" kern="1200" cap="none" spc="0" normalizeH="0" baseline="0" noProof="0" dirty="0">
              <a:ln>
                <a:noFill/>
              </a:ln>
              <a:solidFill>
                <a:srgbClr val="000000"/>
              </a:solidFill>
              <a:effectLst/>
              <a:uLnTx/>
              <a:uFillTx/>
              <a:latin typeface="Cambria" pitchFamily="18" charset="0"/>
              <a:ea typeface="+mn-ea"/>
              <a:cs typeface="+mn-cs"/>
            </a:endParaRPr>
          </a:p>
          <a:p>
            <a:endParaRPr lang="en-US" dirty="0"/>
          </a:p>
          <a:p>
            <a:endParaRPr lang="en-US" dirty="0"/>
          </a:p>
          <a:p>
            <a:r>
              <a:rPr lang="en-US" dirty="0"/>
              <a:t>Type III Basics </a:t>
            </a:r>
          </a:p>
          <a:p>
            <a:endParaRPr lang="en-US" dirty="0"/>
          </a:p>
          <a:p>
            <a:r>
              <a:rPr lang="en-US" dirty="0"/>
              <a:t>Text:</a:t>
            </a:r>
          </a:p>
          <a:p>
            <a:endParaRPr lang="en-US" dirty="0"/>
          </a:p>
          <a:p>
            <a:r>
              <a:rPr lang="en-US" dirty="0"/>
              <a:t>Type III construction is one of five different buildings code classifications of construction </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48147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GC:Legacy Type III is characterized by masonry (brick, stone) load-bearing walls with wood frame structural frame </a:t>
            </a:r>
          </a:p>
          <a:p>
            <a:r>
              <a:rPr lang="en-US" dirty="0"/>
              <a:t>Legacy Type III is characterized by masonry (brick, stone) load-bearing walls with wood frame structural frame </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68278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GCRecently, the International Building Code permitted the use fire-retardant treated wood as a substitute for masonry in exterior walls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721646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base" latinLnBrk="0" hangingPunct="1">
              <a:lnSpc>
                <a:spcPct val="100000"/>
              </a:lnSpc>
              <a:spcBef>
                <a:spcPct val="30000"/>
              </a:spcBef>
              <a:spcAft>
                <a:spcPct val="0"/>
              </a:spcAft>
              <a:buClrTx/>
              <a:buSzTx/>
              <a:buFontTx/>
              <a:buNone/>
              <a:tabLst/>
              <a:defRPr/>
            </a:pPr>
            <a:r>
              <a:rPr lang="en-US" dirty="0"/>
              <a:t>A</a:t>
            </a:r>
            <a:r>
              <a:rPr lang="en-US" baseline="0" dirty="0"/>
              <a:t>n issue that we commonly find in Type III buildings is void spaces. </a:t>
            </a:r>
            <a:r>
              <a:rPr lang="en-US" baseline="0"/>
              <a:t>This can be from the original design and orientation of the structural members, drop ceilings, or from renovations or remodels. </a:t>
            </a:r>
            <a:endParaRPr lang="en-US"/>
          </a:p>
          <a:p>
            <a:r>
              <a:rPr lang="en-US"/>
              <a:t>JJ</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C371758-B596-4347-99A0-C7E0E0425AF1}"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9378341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ctrTitle"/>
          </p:nvPr>
        </p:nvSpPr>
        <p:spPr>
          <a:xfrm>
            <a:off x="628650" y="1781175"/>
            <a:ext cx="7772400" cy="70485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algn="ctr">
              <a:defRPr sz="4000">
                <a:solidFill>
                  <a:schemeClr val="tx1"/>
                </a:solidFill>
              </a:defRPr>
            </a:lvl1pPr>
          </a:lstStyle>
          <a:p>
            <a:pPr lvl="0"/>
            <a:r>
              <a:rPr lang="en-US" noProof="0"/>
              <a:t>Click to edit Master title style</a:t>
            </a:r>
          </a:p>
        </p:txBody>
      </p:sp>
      <p:sp>
        <p:nvSpPr>
          <p:cNvPr id="3075" name="Rectangle 3"/>
          <p:cNvSpPr>
            <a:spLocks noGrp="1" noChangeArrowheads="1"/>
          </p:cNvSpPr>
          <p:nvPr>
            <p:ph type="subTitle" idx="1"/>
          </p:nvPr>
        </p:nvSpPr>
        <p:spPr>
          <a:xfrm>
            <a:off x="628650" y="2466975"/>
            <a:ext cx="7772400" cy="685800"/>
          </a:xfrm>
          <a:extLst>
            <a:ext uri="{AF507438-7753-43E0-B8FC-AC1667EBCBE1}">
              <a14:hiddenEffects xmlns:a14="http://schemas.microsoft.com/office/drawing/2010/main">
                <a:effectLst>
                  <a:outerShdw dist="17961" dir="2700000" algn="ctr" rotWithShape="0">
                    <a:schemeClr val="bg1"/>
                  </a:outerShdw>
                </a:effectLst>
              </a14:hiddenEffects>
            </a:ext>
          </a:extLst>
        </p:spPr>
        <p:txBody>
          <a:bodyPr/>
          <a:lstStyle>
            <a:lvl1pPr marL="0" indent="0" algn="ctr">
              <a:buFontTx/>
              <a:buNone/>
              <a:defRPr sz="2800"/>
            </a:lvl1pPr>
          </a:lstStyle>
          <a:p>
            <a:pPr lvl="0"/>
            <a:r>
              <a:rPr lang="en-US"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765241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334125" y="133350"/>
            <a:ext cx="2057400" cy="626745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1925" y="133350"/>
            <a:ext cx="6019800" cy="62674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7703886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2431F3-012E-4B54-9768-C3FBCAF41701}"/>
              </a:ext>
            </a:extLst>
          </p:cNvPr>
          <p:cNvSpPr>
            <a:spLocks noGrp="1"/>
          </p:cNvSpPr>
          <p:nvPr>
            <p:ph type="ctrTitle"/>
          </p:nvPr>
        </p:nvSpPr>
        <p:spPr>
          <a:xfrm>
            <a:off x="1143000" y="1122363"/>
            <a:ext cx="6858000" cy="2387600"/>
          </a:xfrm>
        </p:spPr>
        <p:txBody>
          <a:bodyPr anchor="b"/>
          <a:lstStyle>
            <a:lvl1pPr algn="ctr">
              <a:defRPr sz="4500"/>
            </a:lvl1pPr>
          </a:lstStyle>
          <a:p>
            <a:r>
              <a:rPr lang="en-US"/>
              <a:t>Click to edit Master title style</a:t>
            </a:r>
          </a:p>
        </p:txBody>
      </p:sp>
      <p:sp>
        <p:nvSpPr>
          <p:cNvPr id="3" name="Subtitle 2">
            <a:extLst>
              <a:ext uri="{FF2B5EF4-FFF2-40B4-BE49-F238E27FC236}">
                <a16:creationId xmlns:a16="http://schemas.microsoft.com/office/drawing/2014/main" id="{48A6FCE9-0492-4F48-9F6B-F0021DFBE725}"/>
              </a:ext>
            </a:extLst>
          </p:cNvPr>
          <p:cNvSpPr>
            <a:spLocks noGrp="1"/>
          </p:cNvSpPr>
          <p:nvPr>
            <p:ph type="subTitle" idx="1"/>
          </p:nvPr>
        </p:nvSpPr>
        <p:spPr>
          <a:xfrm>
            <a:off x="1143000" y="3602038"/>
            <a:ext cx="6858000" cy="165576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1D8694ED-223E-4553-915C-A28EBD1861A6}"/>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459E76F7-032F-4972-8CC5-B2FEFAA414D8}"/>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7B6FFF4E-5F32-43A2-A88A-ACCF16D903A9}"/>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198509261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5EF415-D476-4165-864F-7B3743B48174}"/>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C3C88BD-F12B-4D47-9FFA-3930A027762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6F0EB5A-BED0-4823-8D68-22F6F78E1E44}"/>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C75A24FF-FDA2-42B7-AE80-D54D8CF08A69}"/>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91D903E5-8C20-4893-82AD-8F588D713CED}"/>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2568295567"/>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140A04-18C9-498B-9A26-ECB64A6369C8}"/>
              </a:ext>
            </a:extLst>
          </p:cNvPr>
          <p:cNvSpPr>
            <a:spLocks noGrp="1"/>
          </p:cNvSpPr>
          <p:nvPr>
            <p:ph type="title"/>
          </p:nvPr>
        </p:nvSpPr>
        <p:spPr>
          <a:xfrm>
            <a:off x="623888" y="1709739"/>
            <a:ext cx="7886700" cy="2852737"/>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98C0CFEC-2428-45A4-B08B-566FAA2A0888}"/>
              </a:ext>
            </a:extLst>
          </p:cNvPr>
          <p:cNvSpPr>
            <a:spLocks noGrp="1"/>
          </p:cNvSpPr>
          <p:nvPr>
            <p:ph type="body" idx="1"/>
          </p:nvPr>
        </p:nvSpPr>
        <p:spPr>
          <a:xfrm>
            <a:off x="623888" y="4589464"/>
            <a:ext cx="7886700" cy="1500187"/>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5BB1D20-1CB1-41E9-AFBF-435F777D43A1}"/>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E15AF064-79A1-4605-9EEC-E5E2217F6FB7}"/>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ADD7534B-7E21-4F73-8A94-45A811B08DBC}"/>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8821178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6DDEA56-E141-44EC-988C-0F0A53ECA53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4CE3CA62-5232-47FF-AA74-C18960019A70}"/>
              </a:ext>
            </a:extLst>
          </p:cNvPr>
          <p:cNvSpPr>
            <a:spLocks noGrp="1"/>
          </p:cNvSpPr>
          <p:nvPr>
            <p:ph sz="half" idx="1"/>
          </p:nvPr>
        </p:nvSpPr>
        <p:spPr>
          <a:xfrm>
            <a:off x="6286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84DB2A3-E189-45B4-8E4F-6541AAFB1527}"/>
              </a:ext>
            </a:extLst>
          </p:cNvPr>
          <p:cNvSpPr>
            <a:spLocks noGrp="1"/>
          </p:cNvSpPr>
          <p:nvPr>
            <p:ph sz="half" idx="2"/>
          </p:nvPr>
        </p:nvSpPr>
        <p:spPr>
          <a:xfrm>
            <a:off x="4629150" y="1825625"/>
            <a:ext cx="38862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F083D357-9FAD-4203-A28A-C1824214523E}"/>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6" name="Footer Placeholder 5">
            <a:extLst>
              <a:ext uri="{FF2B5EF4-FFF2-40B4-BE49-F238E27FC236}">
                <a16:creationId xmlns:a16="http://schemas.microsoft.com/office/drawing/2014/main" id="{20C6A889-FAF5-4BEF-9C41-D5060E5D3402}"/>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CA92613-A4DE-4300-93FF-7D891AA215A2}"/>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269397489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F3AE3B-314B-4BE8-A7AC-FA860FA20E36}"/>
              </a:ext>
            </a:extLst>
          </p:cNvPr>
          <p:cNvSpPr>
            <a:spLocks noGrp="1"/>
          </p:cNvSpPr>
          <p:nvPr>
            <p:ph type="title"/>
          </p:nvPr>
        </p:nvSpPr>
        <p:spPr>
          <a:xfrm>
            <a:off x="629841" y="365126"/>
            <a:ext cx="78867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42A6FD56-E23F-4CD6-85E0-6C9B8CC20E9A}"/>
              </a:ext>
            </a:extLst>
          </p:cNvPr>
          <p:cNvSpPr>
            <a:spLocks noGrp="1"/>
          </p:cNvSpPr>
          <p:nvPr>
            <p:ph type="body" idx="1"/>
          </p:nvPr>
        </p:nvSpPr>
        <p:spPr>
          <a:xfrm>
            <a:off x="629842" y="1681163"/>
            <a:ext cx="3868340"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a:extLst>
              <a:ext uri="{FF2B5EF4-FFF2-40B4-BE49-F238E27FC236}">
                <a16:creationId xmlns:a16="http://schemas.microsoft.com/office/drawing/2014/main" id="{9EC851D6-1E19-489C-B974-B1BB429C88B1}"/>
              </a:ext>
            </a:extLst>
          </p:cNvPr>
          <p:cNvSpPr>
            <a:spLocks noGrp="1"/>
          </p:cNvSpPr>
          <p:nvPr>
            <p:ph sz="half" idx="2"/>
          </p:nvPr>
        </p:nvSpPr>
        <p:spPr>
          <a:xfrm>
            <a:off x="629842" y="2505075"/>
            <a:ext cx="3868340"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AB4A65C-74EC-4717-A079-5062B0D520C1}"/>
              </a:ext>
            </a:extLst>
          </p:cNvPr>
          <p:cNvSpPr>
            <a:spLocks noGrp="1"/>
          </p:cNvSpPr>
          <p:nvPr>
            <p:ph type="body" sz="quarter" idx="3"/>
          </p:nvPr>
        </p:nvSpPr>
        <p:spPr>
          <a:xfrm>
            <a:off x="4629150" y="1681163"/>
            <a:ext cx="3887391" cy="82391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a:extLst>
              <a:ext uri="{FF2B5EF4-FFF2-40B4-BE49-F238E27FC236}">
                <a16:creationId xmlns:a16="http://schemas.microsoft.com/office/drawing/2014/main" id="{82CBF6C8-595E-4D85-86C4-AD26C7730B71}"/>
              </a:ext>
            </a:extLst>
          </p:cNvPr>
          <p:cNvSpPr>
            <a:spLocks noGrp="1"/>
          </p:cNvSpPr>
          <p:nvPr>
            <p:ph sz="quarter" idx="4"/>
          </p:nvPr>
        </p:nvSpPr>
        <p:spPr>
          <a:xfrm>
            <a:off x="4629150" y="2505075"/>
            <a:ext cx="3887391"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FE35ABD-3BB9-4FB7-BE1E-6DD1C0CCB502}"/>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8" name="Footer Placeholder 7">
            <a:extLst>
              <a:ext uri="{FF2B5EF4-FFF2-40B4-BE49-F238E27FC236}">
                <a16:creationId xmlns:a16="http://schemas.microsoft.com/office/drawing/2014/main" id="{529C5610-B8D0-4F61-A3F7-BEF5E17F2F8D}"/>
              </a:ext>
            </a:extLst>
          </p:cNvPr>
          <p:cNvSpPr>
            <a:spLocks noGrp="1"/>
          </p:cNvSpPr>
          <p:nvPr>
            <p:ph type="ftr" sz="quarter" idx="11"/>
          </p:nvPr>
        </p:nvSpPr>
        <p:spPr/>
        <p:txBody>
          <a:bodyPr/>
          <a:lstStyle/>
          <a:p>
            <a:endParaRPr lang="en-US" dirty="0"/>
          </a:p>
        </p:txBody>
      </p:sp>
      <p:sp>
        <p:nvSpPr>
          <p:cNvPr id="9" name="Slide Number Placeholder 8">
            <a:extLst>
              <a:ext uri="{FF2B5EF4-FFF2-40B4-BE49-F238E27FC236}">
                <a16:creationId xmlns:a16="http://schemas.microsoft.com/office/drawing/2014/main" id="{15BE7540-DD48-47F4-9DFC-292D0A865127}"/>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190862638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CFECE7-F68B-4CC6-A8FC-9993FD65EE6D}"/>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52850B8-E5A1-43E0-8C84-447E4DF7BE07}"/>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4" name="Footer Placeholder 3">
            <a:extLst>
              <a:ext uri="{FF2B5EF4-FFF2-40B4-BE49-F238E27FC236}">
                <a16:creationId xmlns:a16="http://schemas.microsoft.com/office/drawing/2014/main" id="{6DD8CB74-8B0C-4EAC-9CB9-398F5364FC3F}"/>
              </a:ext>
            </a:extLst>
          </p:cNvPr>
          <p:cNvSpPr>
            <a:spLocks noGrp="1"/>
          </p:cNvSpPr>
          <p:nvPr>
            <p:ph type="ftr" sz="quarter" idx="11"/>
          </p:nvPr>
        </p:nvSpPr>
        <p:spPr/>
        <p:txBody>
          <a:bodyPr/>
          <a:lstStyle/>
          <a:p>
            <a:endParaRPr lang="en-US" dirty="0"/>
          </a:p>
        </p:txBody>
      </p:sp>
      <p:sp>
        <p:nvSpPr>
          <p:cNvPr id="5" name="Slide Number Placeholder 4">
            <a:extLst>
              <a:ext uri="{FF2B5EF4-FFF2-40B4-BE49-F238E27FC236}">
                <a16:creationId xmlns:a16="http://schemas.microsoft.com/office/drawing/2014/main" id="{ED32B46F-42A2-4504-9B72-41A72F2458DC}"/>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410215268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F327E71D-CEAA-4CC9-A152-8562773DDA2C}"/>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3" name="Footer Placeholder 2">
            <a:extLst>
              <a:ext uri="{FF2B5EF4-FFF2-40B4-BE49-F238E27FC236}">
                <a16:creationId xmlns:a16="http://schemas.microsoft.com/office/drawing/2014/main" id="{EEF74F37-CBCD-4A96-9930-A7937123AC86}"/>
              </a:ext>
            </a:extLst>
          </p:cNvPr>
          <p:cNvSpPr>
            <a:spLocks noGrp="1"/>
          </p:cNvSpPr>
          <p:nvPr>
            <p:ph type="ftr" sz="quarter" idx="11"/>
          </p:nvPr>
        </p:nvSpPr>
        <p:spPr/>
        <p:txBody>
          <a:bodyPr/>
          <a:lstStyle/>
          <a:p>
            <a:endParaRPr lang="en-US" dirty="0"/>
          </a:p>
        </p:txBody>
      </p:sp>
      <p:sp>
        <p:nvSpPr>
          <p:cNvPr id="4" name="Slide Number Placeholder 3">
            <a:extLst>
              <a:ext uri="{FF2B5EF4-FFF2-40B4-BE49-F238E27FC236}">
                <a16:creationId xmlns:a16="http://schemas.microsoft.com/office/drawing/2014/main" id="{8688BF33-FB7D-43D5-8816-9CB01A1B488F}"/>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19429217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D14415-8298-434B-B1CB-EC657FCB923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0545880C-71F8-43AA-B4A1-36B918078957}"/>
              </a:ext>
            </a:extLst>
          </p:cNvPr>
          <p:cNvSpPr>
            <a:spLocks noGrp="1"/>
          </p:cNvSpPr>
          <p:nvPr>
            <p:ph idx="1"/>
          </p:nvPr>
        </p:nvSpPr>
        <p:spPr>
          <a:xfrm>
            <a:off x="3887391" y="987426"/>
            <a:ext cx="4629150" cy="487362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AF0738B-B975-438C-8AE8-9FA9BEE9C938}"/>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B010B63E-9C5D-4287-9CDB-5BB567551336}"/>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6" name="Footer Placeholder 5">
            <a:extLst>
              <a:ext uri="{FF2B5EF4-FFF2-40B4-BE49-F238E27FC236}">
                <a16:creationId xmlns:a16="http://schemas.microsoft.com/office/drawing/2014/main" id="{7B37062B-AD05-4C9A-817B-53D944CAB9AB}"/>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6EB99F89-0E22-4FD7-B23F-204878AF2E62}"/>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118640362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58644681"/>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6784AFA-8A1B-4AD4-9805-EE1EEB0C6268}"/>
              </a:ext>
            </a:extLst>
          </p:cNvPr>
          <p:cNvSpPr>
            <a:spLocks noGrp="1"/>
          </p:cNvSpPr>
          <p:nvPr>
            <p:ph type="title"/>
          </p:nvPr>
        </p:nvSpPr>
        <p:spPr>
          <a:xfrm>
            <a:off x="629841" y="457200"/>
            <a:ext cx="2949178" cy="160020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111B0637-BCF9-4ED2-9D31-2FB322BC4578}"/>
              </a:ext>
            </a:extLst>
          </p:cNvPr>
          <p:cNvSpPr>
            <a:spLocks noGrp="1"/>
          </p:cNvSpPr>
          <p:nvPr>
            <p:ph type="pic" idx="1"/>
          </p:nvPr>
        </p:nvSpPr>
        <p:spPr>
          <a:xfrm>
            <a:off x="3887391" y="987426"/>
            <a:ext cx="4629150" cy="4873625"/>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dirty="0"/>
          </a:p>
        </p:txBody>
      </p:sp>
      <p:sp>
        <p:nvSpPr>
          <p:cNvPr id="4" name="Text Placeholder 3">
            <a:extLst>
              <a:ext uri="{FF2B5EF4-FFF2-40B4-BE49-F238E27FC236}">
                <a16:creationId xmlns:a16="http://schemas.microsoft.com/office/drawing/2014/main" id="{69A54A9A-9E6B-4C23-A466-684DCD79F1C9}"/>
              </a:ext>
            </a:extLst>
          </p:cNvPr>
          <p:cNvSpPr>
            <a:spLocks noGrp="1"/>
          </p:cNvSpPr>
          <p:nvPr>
            <p:ph type="body" sz="half" idx="2"/>
          </p:nvPr>
        </p:nvSpPr>
        <p:spPr>
          <a:xfrm>
            <a:off x="629841" y="2057400"/>
            <a:ext cx="2949178" cy="3811588"/>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a:extLst>
              <a:ext uri="{FF2B5EF4-FFF2-40B4-BE49-F238E27FC236}">
                <a16:creationId xmlns:a16="http://schemas.microsoft.com/office/drawing/2014/main" id="{FAB133F3-6CCF-4F69-A2A2-7ACC3E7B6196}"/>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6" name="Footer Placeholder 5">
            <a:extLst>
              <a:ext uri="{FF2B5EF4-FFF2-40B4-BE49-F238E27FC236}">
                <a16:creationId xmlns:a16="http://schemas.microsoft.com/office/drawing/2014/main" id="{A551D7AF-A8F2-4624-BB67-70613290DC14}"/>
              </a:ext>
            </a:extLst>
          </p:cNvPr>
          <p:cNvSpPr>
            <a:spLocks noGrp="1"/>
          </p:cNvSpPr>
          <p:nvPr>
            <p:ph type="ftr" sz="quarter" idx="11"/>
          </p:nvPr>
        </p:nvSpPr>
        <p:spPr/>
        <p:txBody>
          <a:bodyPr/>
          <a:lstStyle/>
          <a:p>
            <a:endParaRPr lang="en-US" dirty="0"/>
          </a:p>
        </p:txBody>
      </p:sp>
      <p:sp>
        <p:nvSpPr>
          <p:cNvPr id="7" name="Slide Number Placeholder 6">
            <a:extLst>
              <a:ext uri="{FF2B5EF4-FFF2-40B4-BE49-F238E27FC236}">
                <a16:creationId xmlns:a16="http://schemas.microsoft.com/office/drawing/2014/main" id="{131AF534-81AD-4703-B448-E7FB3521C03A}"/>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337216423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32612A-458E-45B7-AE30-600C17965020}"/>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AA7D4F4-101B-49F2-9BF9-AE8D2F491537}"/>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1EC8393-90E1-4F21-8A60-8FDD768819FB}"/>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47EEA93D-C84C-41D9-B421-D7BD88A7037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0FD0CA0B-9C98-41EB-8E7E-C585F68BEBA0}"/>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64470334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9F90EAD-B039-4C28-A3CA-C5BDD467E9C7}"/>
              </a:ext>
            </a:extLst>
          </p:cNvPr>
          <p:cNvSpPr>
            <a:spLocks noGrp="1"/>
          </p:cNvSpPr>
          <p:nvPr>
            <p:ph type="title" orient="vert"/>
          </p:nvPr>
        </p:nvSpPr>
        <p:spPr>
          <a:xfrm>
            <a:off x="6543675" y="365125"/>
            <a:ext cx="1971675"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4E43A134-5147-491A-8C43-32166E9D1A7F}"/>
              </a:ext>
            </a:extLst>
          </p:cNvPr>
          <p:cNvSpPr>
            <a:spLocks noGrp="1"/>
          </p:cNvSpPr>
          <p:nvPr>
            <p:ph type="body" orient="vert" idx="1"/>
          </p:nvPr>
        </p:nvSpPr>
        <p:spPr>
          <a:xfrm>
            <a:off x="628650" y="365125"/>
            <a:ext cx="5800725"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C6F5752-B231-4D27-ABCF-4CC7CC938F5D}"/>
              </a:ext>
            </a:extLst>
          </p:cNvPr>
          <p:cNvSpPr>
            <a:spLocks noGrp="1"/>
          </p:cNvSpPr>
          <p:nvPr>
            <p:ph type="dt" sz="half" idx="10"/>
          </p:nvPr>
        </p:nvSpPr>
        <p:spPr/>
        <p:txBody>
          <a:body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A701E708-E0EF-42B4-AD5E-445A1990C236}"/>
              </a:ext>
            </a:extLst>
          </p:cNvPr>
          <p:cNvSpPr>
            <a:spLocks noGrp="1"/>
          </p:cNvSpPr>
          <p:nvPr>
            <p:ph type="ftr" sz="quarter" idx="11"/>
          </p:nvPr>
        </p:nvSpPr>
        <p:spPr/>
        <p:txBody>
          <a:bodyPr/>
          <a:lstStyle/>
          <a:p>
            <a:endParaRPr lang="en-US" dirty="0"/>
          </a:p>
        </p:txBody>
      </p:sp>
      <p:sp>
        <p:nvSpPr>
          <p:cNvPr id="6" name="Slide Number Placeholder 5">
            <a:extLst>
              <a:ext uri="{FF2B5EF4-FFF2-40B4-BE49-F238E27FC236}">
                <a16:creationId xmlns:a16="http://schemas.microsoft.com/office/drawing/2014/main" id="{BDCE5290-7949-4C96-AF90-037FC4DB972F}"/>
              </a:ext>
            </a:extLst>
          </p:cNvPr>
          <p:cNvSpPr>
            <a:spLocks noGrp="1"/>
          </p:cNvSpPr>
          <p:nvPr>
            <p:ph type="sldNum" sz="quarter" idx="12"/>
          </p:nvPr>
        </p:nvSpPr>
        <p:spPr/>
        <p:txBody>
          <a:bodyPr/>
          <a:lstStyle/>
          <a:p>
            <a:fld id="{BB44424D-6CDE-4390-B08E-DDD8B8845157}" type="slidenum">
              <a:rPr lang="en-US" smtClean="0"/>
              <a:t>‹#›</a:t>
            </a:fld>
            <a:endParaRPr lang="en-US" dirty="0"/>
          </a:p>
        </p:txBody>
      </p:sp>
    </p:spTree>
    <p:extLst>
      <p:ext uri="{BB962C8B-B14F-4D97-AF65-F5344CB8AC3E}">
        <p14:creationId xmlns:p14="http://schemas.microsoft.com/office/powerpoint/2010/main" val="42171778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7"/>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A0CC354-5C9A-4814-8A9B-34C49B4111B6}" type="slidenum">
              <a:rPr lang="en-US" smtClean="0"/>
              <a:pPr>
                <a:defRPr/>
              </a:pPr>
              <a:t>‹#›</a:t>
            </a:fld>
            <a:endParaRPr lang="en-US" dirty="0"/>
          </a:p>
        </p:txBody>
      </p:sp>
    </p:spTree>
    <p:extLst>
      <p:ext uri="{BB962C8B-B14F-4D97-AF65-F5344CB8AC3E}">
        <p14:creationId xmlns:p14="http://schemas.microsoft.com/office/powerpoint/2010/main" val="111007185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a:xfrm>
            <a:off x="457200" y="6248402"/>
            <a:ext cx="22860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3124200" y="6308727"/>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a:xfrm>
            <a:off x="6400800" y="6308726"/>
            <a:ext cx="2133600" cy="365125"/>
          </a:xfrm>
        </p:spPr>
        <p:txBody>
          <a:bodyPr/>
          <a:lstStyle/>
          <a:p>
            <a:pPr>
              <a:defRPr/>
            </a:pPr>
            <a:fld id="{A3DB6332-4DDE-41E5-8F72-2D4E1C3F092F}" type="slidenum">
              <a:rPr lang="en-US" smtClean="0"/>
              <a:pPr>
                <a:defRPr/>
              </a:pPr>
              <a:t>‹#›</a:t>
            </a:fld>
            <a:endParaRPr lang="en-US" dirty="0"/>
          </a:p>
        </p:txBody>
      </p:sp>
    </p:spTree>
    <p:extLst>
      <p:ext uri="{BB962C8B-B14F-4D97-AF65-F5344CB8AC3E}">
        <p14:creationId xmlns:p14="http://schemas.microsoft.com/office/powerpoint/2010/main" val="39318007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2"/>
            <a:ext cx="7772400" cy="1362075"/>
          </a:xfrm>
        </p:spPr>
        <p:txBody>
          <a:bodyPr anchor="t"/>
          <a:lstStyle>
            <a:lvl1pPr algn="l">
              <a:defRPr sz="3000" b="1" cap="all"/>
            </a:lvl1pPr>
          </a:lstStyle>
          <a:p>
            <a:r>
              <a:rPr lang="en-US" dirty="0"/>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84D01D6D-7BB0-4781-B504-CBF475993D58}" type="slidenum">
              <a:rPr lang="en-US" smtClean="0"/>
              <a:pPr>
                <a:defRPr/>
              </a:pPr>
              <a:t>‹#›</a:t>
            </a:fld>
            <a:endParaRPr lang="en-US" dirty="0"/>
          </a:p>
        </p:txBody>
      </p:sp>
    </p:spTree>
    <p:extLst>
      <p:ext uri="{BB962C8B-B14F-4D97-AF65-F5344CB8AC3E}">
        <p14:creationId xmlns:p14="http://schemas.microsoft.com/office/powerpoint/2010/main" val="348804765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2"/>
            <a:ext cx="4038600" cy="4525963"/>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B4CBACA5-764E-4D09-86D0-BD79A4BC29F4}" type="slidenum">
              <a:rPr lang="en-US" smtClean="0"/>
              <a:pPr>
                <a:defRPr/>
              </a:pPr>
              <a:t>‹#›</a:t>
            </a:fld>
            <a:endParaRPr lang="en-US" dirty="0"/>
          </a:p>
        </p:txBody>
      </p:sp>
    </p:spTree>
    <p:extLst>
      <p:ext uri="{BB962C8B-B14F-4D97-AF65-F5344CB8AC3E}">
        <p14:creationId xmlns:p14="http://schemas.microsoft.com/office/powerpoint/2010/main" val="120730528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8" name="Footer Placeholder 7"/>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9" name="Slide Number Placeholder 8"/>
          <p:cNvSpPr>
            <a:spLocks noGrp="1"/>
          </p:cNvSpPr>
          <p:nvPr>
            <p:ph type="sldNum" sz="quarter" idx="12"/>
          </p:nvPr>
        </p:nvSpPr>
        <p:spPr/>
        <p:txBody>
          <a:bodyPr/>
          <a:lstStyle/>
          <a:p>
            <a:pPr>
              <a:defRPr/>
            </a:pPr>
            <a:fld id="{AA9DCCE4-99D7-488B-86C7-F7A4BCE555AB}" type="slidenum">
              <a:rPr lang="en-US" smtClean="0"/>
              <a:pPr>
                <a:defRPr/>
              </a:pPr>
              <a:t>‹#›</a:t>
            </a:fld>
            <a:endParaRPr lang="en-US" dirty="0"/>
          </a:p>
        </p:txBody>
      </p:sp>
    </p:spTree>
    <p:extLst>
      <p:ext uri="{BB962C8B-B14F-4D97-AF65-F5344CB8AC3E}">
        <p14:creationId xmlns:p14="http://schemas.microsoft.com/office/powerpoint/2010/main" val="276604588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5" name="Slide Number Placeholder 4"/>
          <p:cNvSpPr>
            <a:spLocks noGrp="1"/>
          </p:cNvSpPr>
          <p:nvPr>
            <p:ph type="sldNum" sz="quarter" idx="12"/>
          </p:nvPr>
        </p:nvSpPr>
        <p:spPr/>
        <p:txBody>
          <a:bodyPr/>
          <a:lstStyle/>
          <a:p>
            <a:pPr>
              <a:defRPr/>
            </a:pPr>
            <a:fld id="{AF68C421-C5E3-49FA-A574-9B12180AB479}" type="slidenum">
              <a:rPr lang="en-US" smtClean="0"/>
              <a:pPr>
                <a:defRPr/>
              </a:pPr>
              <a:t>‹#›</a:t>
            </a:fld>
            <a:endParaRPr lang="en-US" dirty="0"/>
          </a:p>
        </p:txBody>
      </p:sp>
    </p:spTree>
    <p:extLst>
      <p:ext uri="{BB962C8B-B14F-4D97-AF65-F5344CB8AC3E}">
        <p14:creationId xmlns:p14="http://schemas.microsoft.com/office/powerpoint/2010/main" val="2137144737"/>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3" name="Footer Placeholder 2"/>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4" name="Slide Number Placeholder 3"/>
          <p:cNvSpPr>
            <a:spLocks noGrp="1"/>
          </p:cNvSpPr>
          <p:nvPr>
            <p:ph type="sldNum" sz="quarter" idx="12"/>
          </p:nvPr>
        </p:nvSpPr>
        <p:spPr/>
        <p:txBody>
          <a:bodyPr/>
          <a:lstStyle/>
          <a:p>
            <a:pPr>
              <a:defRPr/>
            </a:pPr>
            <a:fld id="{AAA1B619-CE29-4008-81AF-D25BB32A4D6D}" type="slidenum">
              <a:rPr lang="en-US" smtClean="0"/>
              <a:pPr>
                <a:defRPr/>
              </a:pPr>
              <a:t>‹#›</a:t>
            </a:fld>
            <a:endParaRPr lang="en-US" dirty="0"/>
          </a:p>
        </p:txBody>
      </p:sp>
    </p:spTree>
    <p:extLst>
      <p:ext uri="{BB962C8B-B14F-4D97-AF65-F5344CB8AC3E}">
        <p14:creationId xmlns:p14="http://schemas.microsoft.com/office/powerpoint/2010/main" val="370035101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1383739698"/>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73050"/>
            <a:ext cx="3008313" cy="1162050"/>
          </a:xfrm>
        </p:spPr>
        <p:txBody>
          <a:bodyPr anchor="b"/>
          <a:lstStyle>
            <a:lvl1pPr algn="l">
              <a:defRPr sz="1500" b="1"/>
            </a:lvl1pPr>
          </a:lstStyle>
          <a:p>
            <a:r>
              <a:rPr lang="en-US"/>
              <a:t>Click to edit Master title style</a:t>
            </a:r>
          </a:p>
        </p:txBody>
      </p:sp>
      <p:sp>
        <p:nvSpPr>
          <p:cNvPr id="3" name="Content Placeholder 2"/>
          <p:cNvSpPr>
            <a:spLocks noGrp="1"/>
          </p:cNvSpPr>
          <p:nvPr>
            <p:ph idx="1"/>
          </p:nvPr>
        </p:nvSpPr>
        <p:spPr>
          <a:xfrm>
            <a:off x="3575050" y="273052"/>
            <a:ext cx="5111750" cy="5853113"/>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1" y="1435102"/>
            <a:ext cx="3008313" cy="4691063"/>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A69CA1C5-DECC-4409-90EE-1DBAC24EE38C}" type="slidenum">
              <a:rPr lang="en-US" smtClean="0"/>
              <a:pPr>
                <a:defRPr/>
              </a:pPr>
              <a:t>‹#›</a:t>
            </a:fld>
            <a:endParaRPr lang="en-US" dirty="0"/>
          </a:p>
        </p:txBody>
      </p:sp>
    </p:spTree>
    <p:extLst>
      <p:ext uri="{BB962C8B-B14F-4D97-AF65-F5344CB8AC3E}">
        <p14:creationId xmlns:p14="http://schemas.microsoft.com/office/powerpoint/2010/main" val="87556374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15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a:t>Click to edit Master text styles</a:t>
            </a:r>
          </a:p>
        </p:txBody>
      </p:sp>
      <p:sp>
        <p:nvSpPr>
          <p:cNvPr id="5" name="Date Placeholder 4"/>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6" name="Footer Placeholder 5"/>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7" name="Slide Number Placeholder 6"/>
          <p:cNvSpPr>
            <a:spLocks noGrp="1"/>
          </p:cNvSpPr>
          <p:nvPr>
            <p:ph type="sldNum" sz="quarter" idx="12"/>
          </p:nvPr>
        </p:nvSpPr>
        <p:spPr/>
        <p:txBody>
          <a:bodyPr/>
          <a:lstStyle/>
          <a:p>
            <a:pPr>
              <a:defRPr/>
            </a:pPr>
            <a:fld id="{C5DE4345-D805-475A-A818-033D8845621C}" type="slidenum">
              <a:rPr lang="en-US" smtClean="0"/>
              <a:pPr>
                <a:defRPr/>
              </a:pPr>
              <a:t>‹#›</a:t>
            </a:fld>
            <a:endParaRPr lang="en-US" dirty="0"/>
          </a:p>
        </p:txBody>
      </p:sp>
    </p:spTree>
    <p:extLst>
      <p:ext uri="{BB962C8B-B14F-4D97-AF65-F5344CB8AC3E}">
        <p14:creationId xmlns:p14="http://schemas.microsoft.com/office/powerpoint/2010/main" val="205094832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567622B-D4D3-4801-9DAD-B7D26D399779}" type="slidenum">
              <a:rPr lang="en-US" smtClean="0"/>
              <a:pPr>
                <a:defRPr/>
              </a:pPr>
              <a:t>‹#›</a:t>
            </a:fld>
            <a:endParaRPr lang="en-US" dirty="0"/>
          </a:p>
        </p:txBody>
      </p:sp>
    </p:spTree>
    <p:extLst>
      <p:ext uri="{BB962C8B-B14F-4D97-AF65-F5344CB8AC3E}">
        <p14:creationId xmlns:p14="http://schemas.microsoft.com/office/powerpoint/2010/main" val="1030487248"/>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0"/>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40"/>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5" name="Footer Placeholder 4"/>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
        <p:nvSpPr>
          <p:cNvPr id="6" name="Slide Number Placeholder 5"/>
          <p:cNvSpPr>
            <a:spLocks noGrp="1"/>
          </p:cNvSpPr>
          <p:nvPr>
            <p:ph type="sldNum" sz="quarter" idx="12"/>
          </p:nvPr>
        </p:nvSpPr>
        <p:spPr/>
        <p:txBody>
          <a:bodyPr/>
          <a:lstStyle/>
          <a:p>
            <a:pPr>
              <a:defRPr/>
            </a:pPr>
            <a:fld id="{DB2747E8-D5C7-4CF0-AFE0-74047C1D9582}" type="slidenum">
              <a:rPr lang="en-US" smtClean="0"/>
              <a:pPr>
                <a:defRPr/>
              </a:pPr>
              <a:t>‹#›</a:t>
            </a:fld>
            <a:endParaRPr lang="en-US" dirty="0"/>
          </a:p>
        </p:txBody>
      </p:sp>
    </p:spTree>
    <p:extLst>
      <p:ext uri="{BB962C8B-B14F-4D97-AF65-F5344CB8AC3E}">
        <p14:creationId xmlns:p14="http://schemas.microsoft.com/office/powerpoint/2010/main" val="17292147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a:xfrm>
            <a:off x="457200" y="6356352"/>
            <a:ext cx="2133600" cy="365125"/>
          </a:xfrm>
          <a:prstGeom prst="rect">
            <a:avLst/>
          </a:prstGeom>
        </p:spPr>
        <p:txBody>
          <a:bodyPr/>
          <a:lstStyle/>
          <a:p>
            <a:pPr>
              <a:defRPr/>
            </a:pPr>
            <a:endParaRPr lang="en-US" dirty="0"/>
          </a:p>
        </p:txBody>
      </p:sp>
      <p:sp>
        <p:nvSpPr>
          <p:cNvPr id="4" name="Footer Placeholder 3"/>
          <p:cNvSpPr>
            <a:spLocks noGrp="1"/>
          </p:cNvSpPr>
          <p:nvPr>
            <p:ph type="ftr" sz="quarter" idx="11"/>
          </p:nvPr>
        </p:nvSpPr>
        <p:spPr>
          <a:xfrm>
            <a:off x="472440" y="6373617"/>
            <a:ext cx="2895600" cy="365125"/>
          </a:xfrm>
          <a:prstGeom prst="rect">
            <a:avLst/>
          </a:prstGeom>
        </p:spPr>
        <p:txBody>
          <a:bodyPr/>
          <a:lstStyle/>
          <a:p>
            <a:pPr>
              <a:defRPr/>
            </a:pPr>
            <a:endParaRPr lang="en-US" dirty="0"/>
          </a:p>
        </p:txBody>
      </p:sp>
    </p:spTree>
    <p:extLst>
      <p:ext uri="{BB962C8B-B14F-4D97-AF65-F5344CB8AC3E}">
        <p14:creationId xmlns:p14="http://schemas.microsoft.com/office/powerpoint/2010/main" val="14781928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076325" y="1371600"/>
            <a:ext cx="3581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810125" y="1371600"/>
            <a:ext cx="3581400" cy="50292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190705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168386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1593894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22354532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77318879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220787574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image" Target="../media/image4.jpeg"/><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3.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61925" y="133350"/>
            <a:ext cx="7315200" cy="71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1076325" y="1371600"/>
            <a:ext cx="7315200" cy="502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rtl="0" eaLnBrk="1" fontAlgn="base" hangingPunct="1">
        <a:spcBef>
          <a:spcPct val="0"/>
        </a:spcBef>
        <a:spcAft>
          <a:spcPct val="0"/>
        </a:spcAft>
        <a:defRPr sz="4400">
          <a:solidFill>
            <a:schemeClr val="bg1"/>
          </a:solidFill>
          <a:latin typeface="+mj-lt"/>
          <a:ea typeface="+mj-ea"/>
          <a:cs typeface="+mj-cs"/>
        </a:defRPr>
      </a:lvl1pPr>
      <a:lvl2pPr algn="l" rtl="0" eaLnBrk="1" fontAlgn="base" hangingPunct="1">
        <a:spcBef>
          <a:spcPct val="0"/>
        </a:spcBef>
        <a:spcAft>
          <a:spcPct val="0"/>
        </a:spcAft>
        <a:defRPr sz="4400">
          <a:solidFill>
            <a:schemeClr val="bg1"/>
          </a:solidFill>
          <a:latin typeface="Microsoft Sans Serif" pitchFamily="34" charset="0"/>
        </a:defRPr>
      </a:lvl2pPr>
      <a:lvl3pPr algn="l" rtl="0" eaLnBrk="1" fontAlgn="base" hangingPunct="1">
        <a:spcBef>
          <a:spcPct val="0"/>
        </a:spcBef>
        <a:spcAft>
          <a:spcPct val="0"/>
        </a:spcAft>
        <a:defRPr sz="4400">
          <a:solidFill>
            <a:schemeClr val="bg1"/>
          </a:solidFill>
          <a:latin typeface="Microsoft Sans Serif" pitchFamily="34" charset="0"/>
        </a:defRPr>
      </a:lvl3pPr>
      <a:lvl4pPr algn="l" rtl="0" eaLnBrk="1" fontAlgn="base" hangingPunct="1">
        <a:spcBef>
          <a:spcPct val="0"/>
        </a:spcBef>
        <a:spcAft>
          <a:spcPct val="0"/>
        </a:spcAft>
        <a:defRPr sz="4400">
          <a:solidFill>
            <a:schemeClr val="bg1"/>
          </a:solidFill>
          <a:latin typeface="Microsoft Sans Serif" pitchFamily="34" charset="0"/>
        </a:defRPr>
      </a:lvl4pPr>
      <a:lvl5pPr algn="l" rtl="0" eaLnBrk="1" fontAlgn="base" hangingPunct="1">
        <a:spcBef>
          <a:spcPct val="0"/>
        </a:spcBef>
        <a:spcAft>
          <a:spcPct val="0"/>
        </a:spcAft>
        <a:defRPr sz="4400">
          <a:solidFill>
            <a:schemeClr val="bg1"/>
          </a:solidFill>
          <a:latin typeface="Microsoft Sans Serif" pitchFamily="34" charset="0"/>
        </a:defRPr>
      </a:lvl5pPr>
      <a:lvl6pPr marL="457200" algn="l" rtl="0" eaLnBrk="1" fontAlgn="base" hangingPunct="1">
        <a:spcBef>
          <a:spcPct val="0"/>
        </a:spcBef>
        <a:spcAft>
          <a:spcPct val="0"/>
        </a:spcAft>
        <a:defRPr sz="4400">
          <a:solidFill>
            <a:schemeClr val="bg1"/>
          </a:solidFill>
          <a:latin typeface="Microsoft Sans Serif" pitchFamily="34" charset="0"/>
        </a:defRPr>
      </a:lvl6pPr>
      <a:lvl7pPr marL="914400" algn="l" rtl="0" eaLnBrk="1" fontAlgn="base" hangingPunct="1">
        <a:spcBef>
          <a:spcPct val="0"/>
        </a:spcBef>
        <a:spcAft>
          <a:spcPct val="0"/>
        </a:spcAft>
        <a:defRPr sz="4400">
          <a:solidFill>
            <a:schemeClr val="bg1"/>
          </a:solidFill>
          <a:latin typeface="Microsoft Sans Serif" pitchFamily="34" charset="0"/>
        </a:defRPr>
      </a:lvl7pPr>
      <a:lvl8pPr marL="1371600" algn="l" rtl="0" eaLnBrk="1" fontAlgn="base" hangingPunct="1">
        <a:spcBef>
          <a:spcPct val="0"/>
        </a:spcBef>
        <a:spcAft>
          <a:spcPct val="0"/>
        </a:spcAft>
        <a:defRPr sz="4400">
          <a:solidFill>
            <a:schemeClr val="bg1"/>
          </a:solidFill>
          <a:latin typeface="Microsoft Sans Serif" pitchFamily="34" charset="0"/>
        </a:defRPr>
      </a:lvl8pPr>
      <a:lvl9pPr marL="1828800" algn="l" rtl="0" eaLnBrk="1" fontAlgn="base" hangingPunct="1">
        <a:spcBef>
          <a:spcPct val="0"/>
        </a:spcBef>
        <a:spcAft>
          <a:spcPct val="0"/>
        </a:spcAft>
        <a:defRPr sz="4400">
          <a:solidFill>
            <a:schemeClr val="bg1"/>
          </a:solidFill>
          <a:latin typeface="Microsoft Sans Serif" pitchFamily="34"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mn-ea"/>
          <a:cs typeface="+mn-cs"/>
        </a:defRPr>
      </a:lvl1pPr>
      <a:lvl2pPr marL="742950" indent="-285750" algn="l" rtl="0" eaLnBrk="1" fontAlgn="base" hangingPunct="1">
        <a:spcBef>
          <a:spcPct val="20000"/>
        </a:spcBef>
        <a:spcAft>
          <a:spcPct val="0"/>
        </a:spcAft>
        <a:buChar char="–"/>
        <a:defRPr sz="2800">
          <a:solidFill>
            <a:schemeClr val="tx1"/>
          </a:solidFill>
          <a:latin typeface="+mn-lt"/>
        </a:defRPr>
      </a:lvl2pPr>
      <a:lvl3pPr marL="1143000" indent="-228600" algn="l" rtl="0" eaLnBrk="1" fontAlgn="base" hangingPunct="1">
        <a:spcBef>
          <a:spcPct val="20000"/>
        </a:spcBef>
        <a:spcAft>
          <a:spcPct val="0"/>
        </a:spcAft>
        <a:buChar char="•"/>
        <a:defRPr sz="2400">
          <a:solidFill>
            <a:schemeClr val="tx1"/>
          </a:solidFill>
          <a:latin typeface="+mn-lt"/>
        </a:defRPr>
      </a:lvl3pPr>
      <a:lvl4pPr marL="1600200" indent="-228600" algn="l" rtl="0" eaLnBrk="1" fontAlgn="base" hangingPunct="1">
        <a:spcBef>
          <a:spcPct val="20000"/>
        </a:spcBef>
        <a:spcAft>
          <a:spcPct val="0"/>
        </a:spcAft>
        <a:buChar char="–"/>
        <a:defRPr sz="2000">
          <a:solidFill>
            <a:schemeClr val="tx1"/>
          </a:solidFill>
          <a:latin typeface="+mn-lt"/>
        </a:defRPr>
      </a:lvl4pPr>
      <a:lvl5pPr marL="2057400" indent="-228600" algn="l" rtl="0" eaLnBrk="1" fontAlgn="base" hangingPunct="1">
        <a:spcBef>
          <a:spcPct val="20000"/>
        </a:spcBef>
        <a:spcAft>
          <a:spcPct val="0"/>
        </a:spcAft>
        <a:buChar char="»"/>
        <a:defRPr sz="2000">
          <a:solidFill>
            <a:schemeClr val="tx1"/>
          </a:solidFill>
          <a:latin typeface="+mn-lt"/>
        </a:defRPr>
      </a:lvl5pPr>
      <a:lvl6pPr marL="2514600" indent="-228600" algn="l" rtl="0" eaLnBrk="1" fontAlgn="base" hangingPunct="1">
        <a:spcBef>
          <a:spcPct val="20000"/>
        </a:spcBef>
        <a:spcAft>
          <a:spcPct val="0"/>
        </a:spcAft>
        <a:buChar char="»"/>
        <a:defRPr sz="2000">
          <a:solidFill>
            <a:schemeClr val="tx1"/>
          </a:solidFill>
          <a:latin typeface="+mn-lt"/>
        </a:defRPr>
      </a:lvl6pPr>
      <a:lvl7pPr marL="2971800" indent="-228600" algn="l" rtl="0" eaLnBrk="1" fontAlgn="base" hangingPunct="1">
        <a:spcBef>
          <a:spcPct val="20000"/>
        </a:spcBef>
        <a:spcAft>
          <a:spcPct val="0"/>
        </a:spcAft>
        <a:buChar char="»"/>
        <a:defRPr sz="2000">
          <a:solidFill>
            <a:schemeClr val="tx1"/>
          </a:solidFill>
          <a:latin typeface="+mn-lt"/>
        </a:defRPr>
      </a:lvl7pPr>
      <a:lvl8pPr marL="3429000" indent="-228600" algn="l" rtl="0" eaLnBrk="1" fontAlgn="base" hangingPunct="1">
        <a:spcBef>
          <a:spcPct val="20000"/>
        </a:spcBef>
        <a:spcAft>
          <a:spcPct val="0"/>
        </a:spcAft>
        <a:buChar char="»"/>
        <a:defRPr sz="2000">
          <a:solidFill>
            <a:schemeClr val="tx1"/>
          </a:solidFill>
          <a:latin typeface="+mn-lt"/>
        </a:defRPr>
      </a:lvl8pPr>
      <a:lvl9pPr marL="3886200" indent="-228600" algn="l" rtl="0" eaLnBrk="1" fontAlgn="base" hangingPunct="1">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E0DD2CD-BA8D-4BF6-A856-A335B94C3F9C}"/>
              </a:ext>
            </a:extLst>
          </p:cNvPr>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059CC2C-14CA-4A77-B5AB-4C6D89E81117}"/>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EEE82FD-DC0A-46D4-8385-B25947BFE228}"/>
              </a:ext>
            </a:extLst>
          </p:cNvPr>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900">
                <a:solidFill>
                  <a:schemeClr val="tx1">
                    <a:tint val="75000"/>
                  </a:schemeClr>
                </a:solidFill>
              </a:defRPr>
            </a:lvl1pPr>
          </a:lstStyle>
          <a:p>
            <a:fld id="{8F3C6AE4-C70A-4225-9030-8F0730685053}" type="datetimeFigureOut">
              <a:rPr lang="en-US" smtClean="0"/>
              <a:t>9/7/20</a:t>
            </a:fld>
            <a:endParaRPr lang="en-US" dirty="0"/>
          </a:p>
        </p:txBody>
      </p:sp>
      <p:sp>
        <p:nvSpPr>
          <p:cNvPr id="5" name="Footer Placeholder 4">
            <a:extLst>
              <a:ext uri="{FF2B5EF4-FFF2-40B4-BE49-F238E27FC236}">
                <a16:creationId xmlns:a16="http://schemas.microsoft.com/office/drawing/2014/main" id="{1AFD4CD6-0483-413A-A398-61B65B89DAC3}"/>
              </a:ext>
            </a:extLst>
          </p:cNvPr>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a:extLst>
              <a:ext uri="{FF2B5EF4-FFF2-40B4-BE49-F238E27FC236}">
                <a16:creationId xmlns:a16="http://schemas.microsoft.com/office/drawing/2014/main" id="{79FEE778-7BE8-4F32-9E91-8045DB3F1F3F}"/>
              </a:ext>
            </a:extLst>
          </p:cNvPr>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BB44424D-6CDE-4390-B08E-DDD8B8845157}" type="slidenum">
              <a:rPr lang="en-US" smtClean="0"/>
              <a:t>‹#›</a:t>
            </a:fld>
            <a:endParaRPr lang="en-US" dirty="0"/>
          </a:p>
        </p:txBody>
      </p:sp>
    </p:spTree>
    <p:extLst>
      <p:ext uri="{BB962C8B-B14F-4D97-AF65-F5344CB8AC3E}">
        <p14:creationId xmlns:p14="http://schemas.microsoft.com/office/powerpoint/2010/main" val="1758039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gradFill flip="none" rotWithShape="1">
          <a:gsLst>
            <a:gs pos="32414">
              <a:schemeClr val="bg1">
                <a:tint val="80000"/>
                <a:satMod val="300000"/>
              </a:schemeClr>
            </a:gs>
            <a:gs pos="50000">
              <a:schemeClr val="bg1">
                <a:tint val="80000"/>
                <a:satMod val="300000"/>
              </a:schemeClr>
            </a:gs>
            <a:gs pos="100000">
              <a:schemeClr val="bg1">
                <a:shade val="30000"/>
                <a:satMod val="200000"/>
              </a:schemeClr>
            </a:gs>
          </a:gsLst>
          <a:path path="circle">
            <a:fillToRect l="50000" t="50000" r="50000" b="50000"/>
          </a:path>
          <a:tileRect/>
        </a:gradFill>
        <a:effectLst/>
      </p:bgPr>
    </p:bg>
    <p:spTree>
      <p:nvGrpSpPr>
        <p:cNvPr id="1" name=""/>
        <p:cNvGrpSpPr/>
        <p:nvPr/>
      </p:nvGrpSpPr>
      <p:grpSpPr>
        <a:xfrm>
          <a:off x="0" y="0"/>
          <a:ext cx="0" cy="0"/>
          <a:chOff x="0" y="0"/>
          <a:chExt cx="0" cy="0"/>
        </a:xfrm>
      </p:grpSpPr>
      <p:pic>
        <p:nvPicPr>
          <p:cNvPr id="8" name="Picture 7"/>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7164688" y="4724402"/>
            <a:ext cx="1780307" cy="590507"/>
          </a:xfrm>
          <a:prstGeom prst="rect">
            <a:avLst/>
          </a:prstGeom>
        </p:spPr>
      </p:pic>
      <p:pic>
        <p:nvPicPr>
          <p:cNvPr id="7" name="Picture 6"/>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rot="21346922">
            <a:off x="6892791" y="5342539"/>
            <a:ext cx="2324099" cy="540035"/>
          </a:xfrm>
          <a:prstGeom prst="rect">
            <a:avLst/>
          </a:prstGeom>
          <a:scene3d>
            <a:camera prst="isometricOffAxis2Right">
              <a:rot lat="208176" lon="17498320" rev="21278495"/>
            </a:camera>
            <a:lightRig rig="threePt" dir="t"/>
          </a:scene3d>
          <a:sp3d>
            <a:bevelT w="114300" prst="artDeco"/>
          </a:sp3d>
        </p:spPr>
      </p:pic>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2"/>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p:cNvSpPr>
            <a:spLocks noGrp="1"/>
          </p:cNvSpPr>
          <p:nvPr>
            <p:ph type="sldNum" sz="quarter" idx="4"/>
          </p:nvPr>
        </p:nvSpPr>
        <p:spPr>
          <a:xfrm>
            <a:off x="6553200" y="6356352"/>
            <a:ext cx="2133600" cy="365125"/>
          </a:xfrm>
          <a:prstGeom prst="rect">
            <a:avLst/>
          </a:prstGeom>
        </p:spPr>
        <p:txBody>
          <a:bodyPr vert="horz" lIns="91440" tIns="45720" rIns="91440" bIns="45720" rtlCol="0" anchor="ctr"/>
          <a:lstStyle>
            <a:lvl1pPr algn="r">
              <a:defRPr sz="900">
                <a:solidFill>
                  <a:schemeClr val="tx1">
                    <a:tint val="75000"/>
                  </a:schemeClr>
                </a:solidFill>
              </a:defRPr>
            </a:lvl1pPr>
          </a:lstStyle>
          <a:p>
            <a:fld id="{0C3ECD09-7FA9-405F-BC01-B6F94E4C53F9}" type="slidenum">
              <a:rPr lang="en-US" smtClean="0"/>
              <a:pPr/>
              <a:t>‹#›</a:t>
            </a:fld>
            <a:endParaRPr lang="en-US" dirty="0"/>
          </a:p>
        </p:txBody>
      </p:sp>
      <p:sp>
        <p:nvSpPr>
          <p:cNvPr id="9" name="Rectangle 8"/>
          <p:cNvSpPr/>
          <p:nvPr userDrawn="1"/>
        </p:nvSpPr>
        <p:spPr>
          <a:xfrm>
            <a:off x="7940036" y="5875873"/>
            <a:ext cx="246591" cy="995489"/>
          </a:xfrm>
          <a:prstGeom prst="rect">
            <a:avLst/>
          </a:prstGeom>
          <a:solidFill>
            <a:schemeClr val="tx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0" name="Rectangle 9"/>
          <p:cNvSpPr/>
          <p:nvPr userDrawn="1"/>
        </p:nvSpPr>
        <p:spPr>
          <a:xfrm flipV="1">
            <a:off x="7975020" y="5257798"/>
            <a:ext cx="204355" cy="57109"/>
          </a:xfrm>
          <a:prstGeom prst="rect">
            <a:avLst/>
          </a:prstGeom>
          <a:solidFill>
            <a:schemeClr val="bg2">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
        <p:nvSpPr>
          <p:cNvPr id="11" name="Rectangle 10"/>
          <p:cNvSpPr/>
          <p:nvPr userDrawn="1"/>
        </p:nvSpPr>
        <p:spPr>
          <a:xfrm>
            <a:off x="7940036" y="5784431"/>
            <a:ext cx="274320" cy="91440"/>
          </a:xfrm>
          <a:prstGeom prst="rect">
            <a:avLst/>
          </a:prstGeom>
          <a:solidFill>
            <a:schemeClr val="bg2">
              <a:lumMod val="75000"/>
            </a:schemeClr>
          </a:solidFill>
          <a:ln>
            <a:solidFill>
              <a:schemeClr val="accent1">
                <a:lumMod val="60000"/>
                <a:lumOff val="4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dirty="0"/>
          </a:p>
        </p:txBody>
      </p:sp>
    </p:spTree>
    <p:extLst>
      <p:ext uri="{BB962C8B-B14F-4D97-AF65-F5344CB8AC3E}">
        <p14:creationId xmlns:p14="http://schemas.microsoft.com/office/powerpoint/2010/main" val="262338354"/>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 id="2147483684" r:id="rId12"/>
  </p:sldLayoutIdLst>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1pPr>
      <a:lvl2pPr marL="557213" indent="-214313" algn="l" defTabSz="685800" rtl="0" eaLnBrk="1" latinLnBrk="0" hangingPunct="1">
        <a:spcBef>
          <a:spcPct val="20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20000"/>
        </a:spcBef>
        <a:buFont typeface="Arial" panose="020B0604020202020204" pitchFamily="34" charset="0"/>
        <a:buChar char="•"/>
        <a:defRPr sz="1800" kern="1200">
          <a:solidFill>
            <a:schemeClr val="tx1"/>
          </a:solidFill>
          <a:latin typeface="+mn-lt"/>
          <a:ea typeface="+mn-ea"/>
          <a:cs typeface="+mn-cs"/>
        </a:defRPr>
      </a:lvl3pPr>
      <a:lvl4pPr marL="12001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4pPr>
      <a:lvl5pPr marL="15430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5pPr>
      <a:lvl6pPr marL="18859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6pPr>
      <a:lvl7pPr marL="22288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7pPr>
      <a:lvl8pPr marL="25717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8pPr>
      <a:lvl9pPr marL="2914650" indent="-171450" algn="l" defTabSz="685800" rtl="0" eaLnBrk="1" latinLnBrk="0" hangingPunct="1">
        <a:spcBef>
          <a:spcPct val="20000"/>
        </a:spcBef>
        <a:buFont typeface="Arial" panose="020B0604020202020204" pitchFamily="34" charset="0"/>
        <a:buChar char="•"/>
        <a:defRPr sz="150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customXml" Target="../ink/ink3.xml"/><Relationship Id="rId3" Type="http://schemas.openxmlformats.org/officeDocument/2006/relationships/image" Target="../media/image5.png"/><Relationship Id="rId7" Type="http://schemas.openxmlformats.org/officeDocument/2006/relationships/image" Target="../media/image7.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customXml" Target="../ink/ink2.xml"/><Relationship Id="rId5" Type="http://schemas.openxmlformats.org/officeDocument/2006/relationships/image" Target="../media/image6.png"/><Relationship Id="rId4" Type="http://schemas.openxmlformats.org/officeDocument/2006/relationships/customXml" Target="../ink/ink1.xml"/><Relationship Id="rId9" Type="http://schemas.openxmlformats.org/officeDocument/2006/relationships/image" Target="../media/image8.png"/></Relationships>
</file>

<file path=ppt/slides/_rels/slide10.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0.xml"/><Relationship Id="rId1" Type="http://schemas.openxmlformats.org/officeDocument/2006/relationships/slideLayout" Target="../slideLayouts/slideLayout18.xml"/></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8.xml"/><Relationship Id="rId1" Type="http://schemas.openxmlformats.org/officeDocument/2006/relationships/vmlDrawing" Target="../drawings/vmlDrawing2.vml"/><Relationship Id="rId5" Type="http://schemas.openxmlformats.org/officeDocument/2006/relationships/image" Target="../media/image24.emf"/><Relationship Id="rId4" Type="http://schemas.openxmlformats.org/officeDocument/2006/relationships/oleObject" Target="../embeddings/oleObject2.bin"/></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8.xml"/><Relationship Id="rId1" Type="http://schemas.openxmlformats.org/officeDocument/2006/relationships/vmlDrawing" Target="../drawings/vmlDrawing3.vml"/><Relationship Id="rId5" Type="http://schemas.openxmlformats.org/officeDocument/2006/relationships/image" Target="../media/image25.emf"/><Relationship Id="rId4" Type="http://schemas.openxmlformats.org/officeDocument/2006/relationships/oleObject" Target="../embeddings/oleObject3.bin"/></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8.xml"/><Relationship Id="rId1" Type="http://schemas.openxmlformats.org/officeDocument/2006/relationships/vmlDrawing" Target="../drawings/vmlDrawing4.vml"/><Relationship Id="rId5" Type="http://schemas.openxmlformats.org/officeDocument/2006/relationships/image" Target="../media/image26.emf"/><Relationship Id="rId4" Type="http://schemas.openxmlformats.org/officeDocument/2006/relationships/oleObject" Target="../embeddings/oleObject4.bin"/></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8.xml"/><Relationship Id="rId1" Type="http://schemas.openxmlformats.org/officeDocument/2006/relationships/vmlDrawing" Target="../drawings/vmlDrawing5.vml"/><Relationship Id="rId5" Type="http://schemas.openxmlformats.org/officeDocument/2006/relationships/image" Target="../media/image27.emf"/><Relationship Id="rId4" Type="http://schemas.openxmlformats.org/officeDocument/2006/relationships/oleObject" Target="../embeddings/oleObject5.bin"/></Relationships>
</file>

<file path=ppt/slides/_rels/slide15.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15.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2" Type="http://schemas.openxmlformats.org/officeDocument/2006/relationships/image" Target="../media/image29.JPG"/><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image" Target="../media/image30.JPG"/><Relationship Id="rId1" Type="http://schemas.openxmlformats.org/officeDocument/2006/relationships/slideLayout" Target="../slideLayouts/slideLayout18.xml"/></Relationships>
</file>

<file path=ppt/slides/_rels/slide29.xml.rels><?xml version="1.0" encoding="UTF-8" standalone="yes"?>
<Relationships xmlns="http://schemas.openxmlformats.org/package/2006/relationships"><Relationship Id="rId2" Type="http://schemas.openxmlformats.org/officeDocument/2006/relationships/image" Target="../media/image31.JPG"/><Relationship Id="rId1" Type="http://schemas.openxmlformats.org/officeDocument/2006/relationships/slideLayout" Target="../slideLayouts/slideLayout18.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s/_rels/slide30.xml.rels><?xml version="1.0" encoding="UTF-8" standalone="yes"?>
<Relationships xmlns="http://schemas.openxmlformats.org/package/2006/relationships"><Relationship Id="rId2" Type="http://schemas.openxmlformats.org/officeDocument/2006/relationships/image" Target="../media/image32.JPG"/><Relationship Id="rId1" Type="http://schemas.openxmlformats.org/officeDocument/2006/relationships/slideLayout" Target="../slideLayouts/slideLayout18.xml"/></Relationships>
</file>

<file path=ppt/slides/_rels/slide31.xml.rels><?xml version="1.0" encoding="UTF-8" standalone="yes"?>
<Relationships xmlns="http://schemas.openxmlformats.org/package/2006/relationships"><Relationship Id="rId2" Type="http://schemas.openxmlformats.org/officeDocument/2006/relationships/image" Target="../media/image33.JPG"/><Relationship Id="rId1" Type="http://schemas.openxmlformats.org/officeDocument/2006/relationships/slideLayout" Target="../slideLayouts/slideLayout18.xml"/></Relationships>
</file>

<file path=ppt/slides/_rels/slide32.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16.xml"/><Relationship Id="rId1" Type="http://schemas.openxmlformats.org/officeDocument/2006/relationships/slideLayout" Target="../slideLayouts/slideLayout24.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7.xml"/><Relationship Id="rId1" Type="http://schemas.openxmlformats.org/officeDocument/2006/relationships/slideLayout" Target="../slideLayouts/slideLayout29.xml"/><Relationship Id="rId4" Type="http://schemas.openxmlformats.org/officeDocument/2006/relationships/image" Target="../media/image36.JPG"/></Relationships>
</file>

<file path=ppt/slides/_rels/slide34.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8.xml"/><Relationship Id="rId1" Type="http://schemas.openxmlformats.org/officeDocument/2006/relationships/slideLayout" Target="../slideLayouts/slideLayout26.xml"/><Relationship Id="rId5" Type="http://schemas.openxmlformats.org/officeDocument/2006/relationships/image" Target="../media/image39.png"/><Relationship Id="rId4" Type="http://schemas.openxmlformats.org/officeDocument/2006/relationships/image" Target="../media/image38.jpeg"/></Relationships>
</file>

<file path=ppt/slides/_rels/slide3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notesSlide" Target="../notesSlides/notesSlide19.xml"/><Relationship Id="rId1" Type="http://schemas.openxmlformats.org/officeDocument/2006/relationships/slideLayout" Target="../slideLayouts/slideLayout24.xml"/></Relationships>
</file>

<file path=ppt/slides/_rels/slide3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0.xml"/><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21.xml"/><Relationship Id="rId1" Type="http://schemas.openxmlformats.org/officeDocument/2006/relationships/slideLayout" Target="../slideLayouts/slideLayout24.xml"/><Relationship Id="rId4" Type="http://schemas.openxmlformats.org/officeDocument/2006/relationships/image" Target="../media/image43.jpe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 Id="rId5" Type="http://schemas.openxmlformats.org/officeDocument/2006/relationships/image" Target="../media/image15.png"/><Relationship Id="rId4" Type="http://schemas.openxmlformats.org/officeDocument/2006/relationships/image" Target="../media/image14.png"/></Relationships>
</file>

<file path=ppt/slides/_rels/slide5.xml.rels><?xml version="1.0" encoding="UTF-8" standalone="yes"?>
<Relationships xmlns="http://schemas.openxmlformats.org/package/2006/relationships"><Relationship Id="rId8" Type="http://schemas.openxmlformats.org/officeDocument/2006/relationships/image" Target="../media/image18.png"/><Relationship Id="rId3" Type="http://schemas.openxmlformats.org/officeDocument/2006/relationships/image" Target="../media/image16.png"/><Relationship Id="rId7" Type="http://schemas.openxmlformats.org/officeDocument/2006/relationships/image" Target="../media/image17.png"/><Relationship Id="rId2" Type="http://schemas.openxmlformats.org/officeDocument/2006/relationships/notesSlide" Target="../notesSlides/notesSlide5.xml"/><Relationship Id="rId1" Type="http://schemas.openxmlformats.org/officeDocument/2006/relationships/slideLayout" Target="../slideLayouts/slideLayout2.xml"/><Relationship Id="rId6" Type="http://schemas.openxmlformats.org/officeDocument/2006/relationships/customXml" Target="../ink/ink5.xml"/><Relationship Id="rId5" Type="http://schemas.openxmlformats.org/officeDocument/2006/relationships/image" Target="../media/image160.png"/><Relationship Id="rId4" Type="http://schemas.openxmlformats.org/officeDocument/2006/relationships/customXml" Target="../ink/ink4.xml"/></Relationships>
</file>

<file path=ppt/slides/_rels/slide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6.xml"/><Relationship Id="rId1" Type="http://schemas.openxmlformats.org/officeDocument/2006/relationships/slideLayout" Target="../slideLayouts/slideLayout18.xml"/></Relationships>
</file>

<file path=ppt/slides/_rels/slide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8.xml"/><Relationship Id="rId1" Type="http://schemas.openxmlformats.org/officeDocument/2006/relationships/slideLayout" Target="../slideLayouts/slideLayout18.xml"/></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8.xml"/><Relationship Id="rId1" Type="http://schemas.openxmlformats.org/officeDocument/2006/relationships/vmlDrawing" Target="../drawings/vmlDrawing1.vml"/><Relationship Id="rId5" Type="http://schemas.openxmlformats.org/officeDocument/2006/relationships/image" Target="../media/image22.emf"/><Relationship Id="rId4" Type="http://schemas.openxmlformats.org/officeDocument/2006/relationships/oleObject" Target="../embeddings/oleObject1.bin"/></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0EF13-CDE2-479E-82E4-E91268A2DFCD}"/>
              </a:ext>
            </a:extLst>
          </p:cNvPr>
          <p:cNvPicPr>
            <a:picLocks noChangeAspect="1"/>
          </p:cNvPicPr>
          <p:nvPr/>
        </p:nvPicPr>
        <p:blipFill>
          <a:blip r:embed="rId3"/>
          <a:stretch>
            <a:fillRect/>
          </a:stretch>
        </p:blipFill>
        <p:spPr>
          <a:xfrm>
            <a:off x="0" y="76200"/>
            <a:ext cx="4249895" cy="6781800"/>
          </a:xfrm>
          <a:prstGeom prst="rect">
            <a:avLst/>
          </a:prstGeom>
        </p:spPr>
      </p:pic>
      <p:sp>
        <p:nvSpPr>
          <p:cNvPr id="3" name="TextBox 2">
            <a:extLst>
              <a:ext uri="{FF2B5EF4-FFF2-40B4-BE49-F238E27FC236}">
                <a16:creationId xmlns:a16="http://schemas.microsoft.com/office/drawing/2014/main" id="{5723AFE2-93A4-4B9D-B972-716A0D7621DE}"/>
              </a:ext>
            </a:extLst>
          </p:cNvPr>
          <p:cNvSpPr txBox="1"/>
          <p:nvPr/>
        </p:nvSpPr>
        <p:spPr>
          <a:xfrm>
            <a:off x="4326075" y="685800"/>
            <a:ext cx="4409989" cy="3416320"/>
          </a:xfrm>
          <a:prstGeom prst="rect">
            <a:avLst/>
          </a:prstGeom>
          <a:noFill/>
        </p:spPr>
        <p:txBody>
          <a:bodyPr wrap="none" rtlCol="0">
            <a:spAutoFit/>
          </a:bodyPr>
          <a:lstStyle/>
          <a:p>
            <a:r>
              <a:rPr lang="en-US" b="1" dirty="0">
                <a:latin typeface="Arial Rounded MT Bold" panose="020F0704030504030204" pitchFamily="34" charset="0"/>
              </a:rPr>
              <a:t>BUILDING CONSTRUCTION </a:t>
            </a:r>
          </a:p>
          <a:p>
            <a:endParaRPr lang="en-US" b="1" dirty="0">
              <a:latin typeface="Arial Rounded MT Bold" panose="020F0704030504030204" pitchFamily="34" charset="0"/>
            </a:endParaRPr>
          </a:p>
          <a:p>
            <a:r>
              <a:rPr lang="en-US" b="1" dirty="0">
                <a:latin typeface="Arial Rounded MT Bold" panose="020F0704030504030204" pitchFamily="34" charset="0"/>
              </a:rPr>
              <a:t>&amp; </a:t>
            </a:r>
          </a:p>
          <a:p>
            <a:endParaRPr lang="en-US" b="1" dirty="0">
              <a:latin typeface="Arial Rounded MT Bold" panose="020F0704030504030204" pitchFamily="34" charset="0"/>
            </a:endParaRPr>
          </a:p>
          <a:p>
            <a:r>
              <a:rPr lang="en-US" b="1" dirty="0">
                <a:latin typeface="Arial Rounded MT Bold" panose="020F0704030504030204" pitchFamily="34" charset="0"/>
              </a:rPr>
              <a:t>FIREGROUND </a:t>
            </a:r>
          </a:p>
          <a:p>
            <a:endParaRPr lang="en-US" b="1" dirty="0">
              <a:latin typeface="Arial Rounded MT Bold" panose="020F0704030504030204" pitchFamily="34" charset="0"/>
            </a:endParaRPr>
          </a:p>
          <a:p>
            <a:r>
              <a:rPr lang="en-US" b="1" dirty="0">
                <a:latin typeface="Arial Rounded MT Bold" panose="020F0704030504030204" pitchFamily="34" charset="0"/>
              </a:rPr>
              <a:t>OPERATIONS</a:t>
            </a:r>
          </a:p>
          <a:p>
            <a:r>
              <a:rPr lang="en-US" b="1" dirty="0">
                <a:latin typeface="Arial Rounded MT Bold" panose="020F0704030504030204" pitchFamily="34" charset="0"/>
              </a:rPr>
              <a:t> </a:t>
            </a:r>
          </a:p>
          <a:p>
            <a:r>
              <a:rPr lang="en-US" b="1" dirty="0">
                <a:latin typeface="Arial Rounded MT Bold" panose="020F0704030504030204" pitchFamily="34" charset="0"/>
              </a:rPr>
              <a:t>Round table </a:t>
            </a:r>
          </a:p>
        </p:txBody>
      </p:sp>
      <mc:AlternateContent xmlns:mc="http://schemas.openxmlformats.org/markup-compatibility/2006" xmlns:p14="http://schemas.microsoft.com/office/powerpoint/2010/main">
        <mc:Choice Requires="p14">
          <p:contentPart p14:bwMode="auto" r:id="rId4">
            <p14:nvContentPartPr>
              <p14:cNvPr id="4" name="Ink 3">
                <a:extLst>
                  <a:ext uri="{FF2B5EF4-FFF2-40B4-BE49-F238E27FC236}">
                    <a16:creationId xmlns:a16="http://schemas.microsoft.com/office/drawing/2014/main" id="{D101FBD6-2827-D64F-98BC-CD72145AF0D6}"/>
                  </a:ext>
                </a:extLst>
              </p14:cNvPr>
              <p14:cNvContentPartPr/>
              <p14:nvPr/>
            </p14:nvContentPartPr>
            <p14:xfrm>
              <a:off x="3476897" y="-3359781"/>
              <a:ext cx="151560" cy="57600"/>
            </p14:xfrm>
          </p:contentPart>
        </mc:Choice>
        <mc:Fallback xmlns="">
          <p:pic>
            <p:nvPicPr>
              <p:cNvPr id="4" name="Ink 3">
                <a:extLst>
                  <a:ext uri="{FF2B5EF4-FFF2-40B4-BE49-F238E27FC236}">
                    <a16:creationId xmlns:a16="http://schemas.microsoft.com/office/drawing/2014/main" id="{D101FBD6-2827-D64F-98BC-CD72145AF0D6}"/>
                  </a:ext>
                </a:extLst>
              </p:cNvPr>
              <p:cNvPicPr/>
              <p:nvPr/>
            </p:nvPicPr>
            <p:blipFill>
              <a:blip r:embed="rId5"/>
              <a:stretch>
                <a:fillRect/>
              </a:stretch>
            </p:blipFill>
            <p:spPr>
              <a:xfrm>
                <a:off x="3461777" y="-3374901"/>
                <a:ext cx="182160" cy="8784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5" name="Ink 4">
                <a:extLst>
                  <a:ext uri="{FF2B5EF4-FFF2-40B4-BE49-F238E27FC236}">
                    <a16:creationId xmlns:a16="http://schemas.microsoft.com/office/drawing/2014/main" id="{44576F9B-7CCA-8047-9285-4ABFD8AA0DB5}"/>
                  </a:ext>
                </a:extLst>
              </p14:cNvPr>
              <p14:cNvContentPartPr/>
              <p14:nvPr/>
            </p14:nvContentPartPr>
            <p14:xfrm>
              <a:off x="4467942" y="2876687"/>
              <a:ext cx="87120" cy="1291680"/>
            </p14:xfrm>
          </p:contentPart>
        </mc:Choice>
        <mc:Fallback xmlns="">
          <p:pic>
            <p:nvPicPr>
              <p:cNvPr id="5" name="Ink 4">
                <a:extLst>
                  <a:ext uri="{FF2B5EF4-FFF2-40B4-BE49-F238E27FC236}">
                    <a16:creationId xmlns:a16="http://schemas.microsoft.com/office/drawing/2014/main" id="{44576F9B-7CCA-8047-9285-4ABFD8AA0DB5}"/>
                  </a:ext>
                </a:extLst>
              </p:cNvPr>
              <p:cNvPicPr/>
              <p:nvPr/>
            </p:nvPicPr>
            <p:blipFill>
              <a:blip r:embed="rId7"/>
              <a:stretch>
                <a:fillRect/>
              </a:stretch>
            </p:blipFill>
            <p:spPr>
              <a:xfrm>
                <a:off x="4452822" y="2861207"/>
                <a:ext cx="117360" cy="1321920"/>
              </a:xfrm>
              <a:prstGeom prst="rect">
                <a:avLst/>
              </a:prstGeom>
            </p:spPr>
          </p:pic>
        </mc:Fallback>
      </mc:AlternateContent>
      <mc:AlternateContent xmlns:mc="http://schemas.openxmlformats.org/markup-compatibility/2006" xmlns:p14="http://schemas.microsoft.com/office/powerpoint/2010/main">
        <mc:Choice Requires="p14">
          <p:contentPart p14:bwMode="auto" r:id="rId8">
            <p14:nvContentPartPr>
              <p14:cNvPr id="6" name="Ink 5">
                <a:extLst>
                  <a:ext uri="{FF2B5EF4-FFF2-40B4-BE49-F238E27FC236}">
                    <a16:creationId xmlns:a16="http://schemas.microsoft.com/office/drawing/2014/main" id="{DE6AE526-AB04-354D-B1CB-F129FA73A5E1}"/>
                  </a:ext>
                </a:extLst>
              </p14:cNvPr>
              <p14:cNvContentPartPr/>
              <p14:nvPr/>
            </p14:nvContentPartPr>
            <p14:xfrm>
              <a:off x="7215822" y="3812327"/>
              <a:ext cx="6120" cy="3600"/>
            </p14:xfrm>
          </p:contentPart>
        </mc:Choice>
        <mc:Fallback xmlns="">
          <p:pic>
            <p:nvPicPr>
              <p:cNvPr id="6" name="Ink 5">
                <a:extLst>
                  <a:ext uri="{FF2B5EF4-FFF2-40B4-BE49-F238E27FC236}">
                    <a16:creationId xmlns:a16="http://schemas.microsoft.com/office/drawing/2014/main" id="{DE6AE526-AB04-354D-B1CB-F129FA73A5E1}"/>
                  </a:ext>
                </a:extLst>
              </p:cNvPr>
              <p:cNvPicPr/>
              <p:nvPr/>
            </p:nvPicPr>
            <p:blipFill>
              <a:blip r:embed="rId9"/>
              <a:stretch>
                <a:fillRect/>
              </a:stretch>
            </p:blipFill>
            <p:spPr>
              <a:xfrm>
                <a:off x="7200342" y="3797207"/>
                <a:ext cx="36720" cy="34200"/>
              </a:xfrm>
              <a:prstGeom prst="rect">
                <a:avLst/>
              </a:prstGeom>
            </p:spPr>
          </p:pic>
        </mc:Fallback>
      </mc:AlternateContent>
    </p:spTree>
    <p:extLst>
      <p:ext uri="{BB962C8B-B14F-4D97-AF65-F5344CB8AC3E}">
        <p14:creationId xmlns:p14="http://schemas.microsoft.com/office/powerpoint/2010/main" val="25075164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4C9D5096-3DA9-41E1-8217-C4468D439E8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95005" y="971551"/>
            <a:ext cx="5953991" cy="4540826"/>
          </a:xfrm>
          <a:prstGeom prst="rect">
            <a:avLst/>
          </a:prstGeom>
        </p:spPr>
      </p:pic>
    </p:spTree>
    <p:extLst>
      <p:ext uri="{BB962C8B-B14F-4D97-AF65-F5344CB8AC3E}">
        <p14:creationId xmlns:p14="http://schemas.microsoft.com/office/powerpoint/2010/main" val="1478675581"/>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86153BF8-A7F0-475D-9DA6-C6E414414F49}"/>
              </a:ext>
            </a:extLst>
          </p:cNvPr>
          <p:cNvGraphicFramePr>
            <a:graphicFrameLocks noChangeAspect="1"/>
          </p:cNvGraphicFramePr>
          <p:nvPr/>
        </p:nvGraphicFramePr>
        <p:xfrm>
          <a:off x="1454727" y="1059873"/>
          <a:ext cx="6515100" cy="4738254"/>
        </p:xfrm>
        <a:graphic>
          <a:graphicData uri="http://schemas.openxmlformats.org/presentationml/2006/ole">
            <mc:AlternateContent xmlns:mc="http://schemas.openxmlformats.org/markup-compatibility/2006">
              <mc:Choice xmlns:v="urn:schemas-microsoft-com:vml" Requires="v">
                <p:oleObj spid="_x0000_s2049" name="Acrobat Document" r:id="rId4" imgW="5257587" imgH="3550606" progId="AcroExch.Document.DC">
                  <p:embed/>
                </p:oleObj>
              </mc:Choice>
              <mc:Fallback>
                <p:oleObj name="Acrobat Document" r:id="rId4" imgW="5257587" imgH="3550606" progId="AcroExch.Document.DC">
                  <p:embed/>
                  <p:pic>
                    <p:nvPicPr>
                      <p:cNvPr id="2" name="Object 1">
                        <a:extLst>
                          <a:ext uri="{FF2B5EF4-FFF2-40B4-BE49-F238E27FC236}">
                            <a16:creationId xmlns:a16="http://schemas.microsoft.com/office/drawing/2014/main" id="{86153BF8-A7F0-475D-9DA6-C6E414414F49}"/>
                          </a:ext>
                        </a:extLst>
                      </p:cNvPr>
                      <p:cNvPicPr/>
                      <p:nvPr/>
                    </p:nvPicPr>
                    <p:blipFill>
                      <a:blip r:embed="rId5"/>
                      <a:stretch>
                        <a:fillRect/>
                      </a:stretch>
                    </p:blipFill>
                    <p:spPr>
                      <a:xfrm>
                        <a:off x="1454727" y="1059873"/>
                        <a:ext cx="6515100" cy="4738254"/>
                      </a:xfrm>
                      <a:prstGeom prst="rect">
                        <a:avLst/>
                      </a:prstGeom>
                    </p:spPr>
                  </p:pic>
                </p:oleObj>
              </mc:Fallback>
            </mc:AlternateContent>
          </a:graphicData>
        </a:graphic>
      </p:graphicFrame>
    </p:spTree>
    <p:extLst>
      <p:ext uri="{BB962C8B-B14F-4D97-AF65-F5344CB8AC3E}">
        <p14:creationId xmlns:p14="http://schemas.microsoft.com/office/powerpoint/2010/main" val="238865989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CD9C959C-F167-43E8-812D-1D792EC58FB5}"/>
              </a:ext>
            </a:extLst>
          </p:cNvPr>
          <p:cNvGraphicFramePr>
            <a:graphicFrameLocks noChangeAspect="1"/>
          </p:cNvGraphicFramePr>
          <p:nvPr/>
        </p:nvGraphicFramePr>
        <p:xfrm>
          <a:off x="987136" y="971551"/>
          <a:ext cx="7460672" cy="4862945"/>
        </p:xfrm>
        <a:graphic>
          <a:graphicData uri="http://schemas.openxmlformats.org/presentationml/2006/ole">
            <mc:AlternateContent xmlns:mc="http://schemas.openxmlformats.org/markup-compatibility/2006">
              <mc:Choice xmlns:v="urn:schemas-microsoft-com:vml" Requires="v">
                <p:oleObj spid="_x0000_s3073" name="Acrobat Document" r:id="rId4" imgW="5349027" imgH="3550606" progId="AcroExch.Document.DC">
                  <p:embed/>
                </p:oleObj>
              </mc:Choice>
              <mc:Fallback>
                <p:oleObj name="Acrobat Document" r:id="rId4" imgW="5349027" imgH="3550606" progId="AcroExch.Document.DC">
                  <p:embed/>
                  <p:pic>
                    <p:nvPicPr>
                      <p:cNvPr id="2" name="Object 1">
                        <a:extLst>
                          <a:ext uri="{FF2B5EF4-FFF2-40B4-BE49-F238E27FC236}">
                            <a16:creationId xmlns:a16="http://schemas.microsoft.com/office/drawing/2014/main" id="{CD9C959C-F167-43E8-812D-1D792EC58FB5}"/>
                          </a:ext>
                        </a:extLst>
                      </p:cNvPr>
                      <p:cNvPicPr/>
                      <p:nvPr/>
                    </p:nvPicPr>
                    <p:blipFill>
                      <a:blip r:embed="rId5"/>
                      <a:stretch>
                        <a:fillRect/>
                      </a:stretch>
                    </p:blipFill>
                    <p:spPr>
                      <a:xfrm>
                        <a:off x="987136" y="971551"/>
                        <a:ext cx="7460672" cy="4862945"/>
                      </a:xfrm>
                      <a:prstGeom prst="rect">
                        <a:avLst/>
                      </a:prstGeom>
                    </p:spPr>
                  </p:pic>
                </p:oleObj>
              </mc:Fallback>
            </mc:AlternateContent>
          </a:graphicData>
        </a:graphic>
      </p:graphicFrame>
    </p:spTree>
    <p:extLst>
      <p:ext uri="{BB962C8B-B14F-4D97-AF65-F5344CB8AC3E}">
        <p14:creationId xmlns:p14="http://schemas.microsoft.com/office/powerpoint/2010/main" val="10389532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3D1C2EB-862C-4055-BC53-512D56B48236}"/>
              </a:ext>
            </a:extLst>
          </p:cNvPr>
          <p:cNvGraphicFramePr>
            <a:graphicFrameLocks noChangeAspect="1"/>
          </p:cNvGraphicFramePr>
          <p:nvPr/>
        </p:nvGraphicFramePr>
        <p:xfrm>
          <a:off x="935182" y="857251"/>
          <a:ext cx="7419110" cy="5143499"/>
        </p:xfrm>
        <a:graphic>
          <a:graphicData uri="http://schemas.openxmlformats.org/presentationml/2006/ole">
            <mc:AlternateContent xmlns:mc="http://schemas.openxmlformats.org/markup-compatibility/2006">
              <mc:Choice xmlns:v="urn:schemas-microsoft-com:vml" Requires="v">
                <p:oleObj spid="_x0000_s4097" name="Acrobat Document" r:id="rId4" imgW="3664830" imgH="3070829" progId="AcroExch.Document.DC">
                  <p:embed/>
                </p:oleObj>
              </mc:Choice>
              <mc:Fallback>
                <p:oleObj name="Acrobat Document" r:id="rId4" imgW="3664830" imgH="3070829" progId="AcroExch.Document.DC">
                  <p:embed/>
                  <p:pic>
                    <p:nvPicPr>
                      <p:cNvPr id="2" name="Object 1">
                        <a:extLst>
                          <a:ext uri="{FF2B5EF4-FFF2-40B4-BE49-F238E27FC236}">
                            <a16:creationId xmlns:a16="http://schemas.microsoft.com/office/drawing/2014/main" id="{23D1C2EB-862C-4055-BC53-512D56B48236}"/>
                          </a:ext>
                        </a:extLst>
                      </p:cNvPr>
                      <p:cNvPicPr/>
                      <p:nvPr/>
                    </p:nvPicPr>
                    <p:blipFill>
                      <a:blip r:embed="rId5"/>
                      <a:stretch>
                        <a:fillRect/>
                      </a:stretch>
                    </p:blipFill>
                    <p:spPr>
                      <a:xfrm>
                        <a:off x="935182" y="857251"/>
                        <a:ext cx="7419110" cy="5143499"/>
                      </a:xfrm>
                      <a:prstGeom prst="rect">
                        <a:avLst/>
                      </a:prstGeom>
                    </p:spPr>
                  </p:pic>
                </p:oleObj>
              </mc:Fallback>
            </mc:AlternateContent>
          </a:graphicData>
        </a:graphic>
      </p:graphicFrame>
    </p:spTree>
    <p:extLst>
      <p:ext uri="{BB962C8B-B14F-4D97-AF65-F5344CB8AC3E}">
        <p14:creationId xmlns:p14="http://schemas.microsoft.com/office/powerpoint/2010/main" val="298204779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01DA613F-C0F8-4034-B4E9-F396D7B85085}"/>
              </a:ext>
            </a:extLst>
          </p:cNvPr>
          <p:cNvGraphicFramePr>
            <a:graphicFrameLocks noChangeAspect="1"/>
          </p:cNvGraphicFramePr>
          <p:nvPr/>
        </p:nvGraphicFramePr>
        <p:xfrm>
          <a:off x="2363932" y="1278082"/>
          <a:ext cx="4416137" cy="4301837"/>
        </p:xfrm>
        <a:graphic>
          <a:graphicData uri="http://schemas.openxmlformats.org/presentationml/2006/ole">
            <mc:AlternateContent xmlns:mc="http://schemas.openxmlformats.org/markup-compatibility/2006">
              <mc:Choice xmlns:v="urn:schemas-microsoft-com:vml" Requires="v">
                <p:oleObj spid="_x0000_s5121" name="Acrobat Document" r:id="rId4" imgW="2864836" imgH="3078464" progId="AcroExch.Document.DC">
                  <p:embed/>
                </p:oleObj>
              </mc:Choice>
              <mc:Fallback>
                <p:oleObj name="Acrobat Document" r:id="rId4" imgW="2864836" imgH="3078464" progId="AcroExch.Document.DC">
                  <p:embed/>
                  <p:pic>
                    <p:nvPicPr>
                      <p:cNvPr id="2" name="Object 1">
                        <a:extLst>
                          <a:ext uri="{FF2B5EF4-FFF2-40B4-BE49-F238E27FC236}">
                            <a16:creationId xmlns:a16="http://schemas.microsoft.com/office/drawing/2014/main" id="{01DA613F-C0F8-4034-B4E9-F396D7B85085}"/>
                          </a:ext>
                        </a:extLst>
                      </p:cNvPr>
                      <p:cNvPicPr/>
                      <p:nvPr/>
                    </p:nvPicPr>
                    <p:blipFill>
                      <a:blip r:embed="rId5"/>
                      <a:stretch>
                        <a:fillRect/>
                      </a:stretch>
                    </p:blipFill>
                    <p:spPr>
                      <a:xfrm>
                        <a:off x="2363932" y="1278082"/>
                        <a:ext cx="4416137" cy="4301837"/>
                      </a:xfrm>
                      <a:prstGeom prst="rect">
                        <a:avLst/>
                      </a:prstGeom>
                    </p:spPr>
                  </p:pic>
                </p:oleObj>
              </mc:Fallback>
            </mc:AlternateContent>
          </a:graphicData>
        </a:graphic>
      </p:graphicFrame>
    </p:spTree>
    <p:extLst>
      <p:ext uri="{BB962C8B-B14F-4D97-AF65-F5344CB8AC3E}">
        <p14:creationId xmlns:p14="http://schemas.microsoft.com/office/powerpoint/2010/main" val="1641500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FBF95F37-EF1A-4818-957B-32E9C1FAD9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Tree>
    <p:extLst>
      <p:ext uri="{BB962C8B-B14F-4D97-AF65-F5344CB8AC3E}">
        <p14:creationId xmlns:p14="http://schemas.microsoft.com/office/powerpoint/2010/main" val="20563836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fontScale="90000"/>
          </a:bodyPr>
          <a:lstStyle/>
          <a:p>
            <a:r>
              <a:rPr lang="en-US"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337625" y="1690757"/>
            <a:ext cx="8451166" cy="4167558"/>
          </a:xfrm>
        </p:spPr>
        <p:txBody>
          <a:bodyPr>
            <a:normAutofit/>
          </a:bodyPr>
          <a:lstStyle/>
          <a:p>
            <a:r>
              <a:rPr lang="en-US" sz="2700" dirty="0"/>
              <a:t>Basement Concerns and Fire Problems</a:t>
            </a:r>
          </a:p>
          <a:p>
            <a:pPr algn="just">
              <a:lnSpc>
                <a:spcPct val="110000"/>
              </a:lnSpc>
            </a:pPr>
            <a:r>
              <a:rPr lang="en-US" sz="2100" dirty="0"/>
              <a:t>The following slides center around typical Main Street America occupancies of Ordinary (Type III) Construction, the occupancies are typically not large, may be one to three stories in height. When constructed the first floor was typically a mercantile occupancy, the rear of the first floor may have been occupied as a dwelling for the shop owner. The second and third floors were likely originally occupied as dwelling units. Later in the life if the building the second and third floors may have been converted to another use such as office occupancies or even left vacant as people moved away from the “downtown” areas. </a:t>
            </a:r>
          </a:p>
        </p:txBody>
      </p:sp>
    </p:spTree>
    <p:extLst>
      <p:ext uri="{BB962C8B-B14F-4D97-AF65-F5344CB8AC3E}">
        <p14:creationId xmlns:p14="http://schemas.microsoft.com/office/powerpoint/2010/main" val="11354686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Basement Concerns and Fire Problems …</a:t>
            </a:r>
          </a:p>
          <a:p>
            <a:pPr algn="just">
              <a:lnSpc>
                <a:spcPct val="110000"/>
              </a:lnSpc>
            </a:pPr>
            <a:r>
              <a:rPr lang="en-US" sz="2100" dirty="0"/>
              <a:t>As more people desire to live in “downtown” and in urban centers these dwelling units are being rehabilitated and occupied once again as dwelling units In the following slides we will review the concerns and fire problems associated with these occupancies. There are number of building and occupancies that all add up to making fires in the basements of these occupancy types challenging and dangerous to the responding firefighters.</a:t>
            </a:r>
          </a:p>
        </p:txBody>
      </p:sp>
    </p:spTree>
    <p:extLst>
      <p:ext uri="{BB962C8B-B14F-4D97-AF65-F5344CB8AC3E}">
        <p14:creationId xmlns:p14="http://schemas.microsoft.com/office/powerpoint/2010/main" val="124692316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Access To The Basement</a:t>
            </a:r>
          </a:p>
          <a:p>
            <a:pPr marL="342900" indent="-342900" algn="just">
              <a:lnSpc>
                <a:spcPct val="110000"/>
              </a:lnSpc>
              <a:buFont typeface="Courier New" panose="02070309020205020404" pitchFamily="49" charset="0"/>
              <a:buChar char="o"/>
            </a:pPr>
            <a:r>
              <a:rPr lang="en-US" sz="2100" dirty="0"/>
              <a:t>Access via the interior stairway from the first floor may be the only way into the basement.</a:t>
            </a:r>
          </a:p>
          <a:p>
            <a:pPr marL="342900" indent="-342900" algn="just">
              <a:lnSpc>
                <a:spcPct val="110000"/>
              </a:lnSpc>
              <a:buFont typeface="Courier New" panose="02070309020205020404" pitchFamily="49" charset="0"/>
              <a:buChar char="o"/>
            </a:pPr>
            <a:r>
              <a:rPr lang="en-US" sz="2100" dirty="0"/>
              <a:t>Interior stairways tent to be narrow, steep, the tread and risers may not be of uniform dimensions or code complaint conditions.</a:t>
            </a:r>
          </a:p>
          <a:p>
            <a:pPr marL="342900" indent="-342900" algn="just">
              <a:lnSpc>
                <a:spcPct val="110000"/>
              </a:lnSpc>
              <a:buFont typeface="Courier New" panose="02070309020205020404" pitchFamily="49" charset="0"/>
              <a:buChar char="o"/>
            </a:pPr>
            <a:r>
              <a:rPr lang="en-US" sz="2100" dirty="0"/>
              <a:t>Identification of the interior stairway may be challenging is some occupancies, in a two or three story occupancy the basement stairway is typically located directly under or stacked on the stairway to the second floor.</a:t>
            </a:r>
          </a:p>
        </p:txBody>
      </p:sp>
    </p:spTree>
    <p:extLst>
      <p:ext uri="{BB962C8B-B14F-4D97-AF65-F5344CB8AC3E}">
        <p14:creationId xmlns:p14="http://schemas.microsoft.com/office/powerpoint/2010/main" val="1998749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Access To The Basement</a:t>
            </a:r>
          </a:p>
          <a:p>
            <a:pPr marL="342900" indent="-342900" algn="just">
              <a:lnSpc>
                <a:spcPct val="110000"/>
              </a:lnSpc>
              <a:buFont typeface="Courier New" panose="02070309020205020404" pitchFamily="49" charset="0"/>
              <a:buChar char="o"/>
            </a:pPr>
            <a:r>
              <a:rPr lang="en-US" sz="2100" dirty="0"/>
              <a:t>Examples (photos with explanations)</a:t>
            </a:r>
          </a:p>
          <a:p>
            <a:pPr marL="685800" lvl="1" indent="-342900" algn="just">
              <a:lnSpc>
                <a:spcPct val="110000"/>
              </a:lnSpc>
              <a:buFont typeface="Courier New" panose="02070309020205020404" pitchFamily="49" charset="0"/>
              <a:buChar char="o"/>
            </a:pPr>
            <a:r>
              <a:rPr lang="en-US" sz="1800" dirty="0"/>
              <a:t>55 Park Avenue</a:t>
            </a:r>
          </a:p>
          <a:p>
            <a:pPr marL="685800" lvl="1" indent="-342900" algn="just">
              <a:lnSpc>
                <a:spcPct val="110000"/>
              </a:lnSpc>
              <a:buFont typeface="Courier New" panose="02070309020205020404" pitchFamily="49" charset="0"/>
              <a:buChar char="o"/>
            </a:pPr>
            <a:r>
              <a:rPr lang="en-US" sz="1800" dirty="0"/>
              <a:t>96 Park Avenue</a:t>
            </a:r>
          </a:p>
          <a:p>
            <a:pPr marL="685800" lvl="1" indent="-342900" algn="just">
              <a:lnSpc>
                <a:spcPct val="110000"/>
              </a:lnSpc>
              <a:buFont typeface="Courier New" panose="02070309020205020404" pitchFamily="49" charset="0"/>
              <a:buChar char="o"/>
            </a:pPr>
            <a:r>
              <a:rPr lang="en-US" sz="1800" dirty="0"/>
              <a:t>72 Park Avenue</a:t>
            </a:r>
          </a:p>
          <a:p>
            <a:pPr marL="685800" lvl="1" indent="-342900" algn="just">
              <a:lnSpc>
                <a:spcPct val="110000"/>
              </a:lnSpc>
              <a:buFont typeface="Courier New" panose="02070309020205020404" pitchFamily="49" charset="0"/>
              <a:buChar char="o"/>
            </a:pPr>
            <a:r>
              <a:rPr lang="en-US" sz="1800" dirty="0"/>
              <a:t>69-75 Park Avenue </a:t>
            </a:r>
          </a:p>
        </p:txBody>
      </p:sp>
    </p:spTree>
    <p:extLst>
      <p:ext uri="{BB962C8B-B14F-4D97-AF65-F5344CB8AC3E}">
        <p14:creationId xmlns:p14="http://schemas.microsoft.com/office/powerpoint/2010/main" val="199194370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6DC0EF13-CDE2-479E-82E4-E91268A2DFCD}"/>
              </a:ext>
            </a:extLst>
          </p:cNvPr>
          <p:cNvPicPr>
            <a:picLocks noChangeAspect="1"/>
          </p:cNvPicPr>
          <p:nvPr/>
        </p:nvPicPr>
        <p:blipFill>
          <a:blip r:embed="rId3"/>
          <a:stretch>
            <a:fillRect/>
          </a:stretch>
        </p:blipFill>
        <p:spPr>
          <a:xfrm>
            <a:off x="146555" y="381000"/>
            <a:ext cx="4103340" cy="5768546"/>
          </a:xfrm>
          <a:prstGeom prst="rect">
            <a:avLst/>
          </a:prstGeom>
        </p:spPr>
      </p:pic>
      <p:sp>
        <p:nvSpPr>
          <p:cNvPr id="3" name="TextBox 2">
            <a:extLst>
              <a:ext uri="{FF2B5EF4-FFF2-40B4-BE49-F238E27FC236}">
                <a16:creationId xmlns:a16="http://schemas.microsoft.com/office/drawing/2014/main" id="{5723AFE2-93A4-4B9D-B972-716A0D7621DE}"/>
              </a:ext>
            </a:extLst>
          </p:cNvPr>
          <p:cNvSpPr txBox="1"/>
          <p:nvPr/>
        </p:nvSpPr>
        <p:spPr>
          <a:xfrm>
            <a:off x="4380409" y="579379"/>
            <a:ext cx="4409990" cy="3416320"/>
          </a:xfrm>
          <a:prstGeom prst="rect">
            <a:avLst/>
          </a:prstGeom>
          <a:noFill/>
        </p:spPr>
        <p:txBody>
          <a:bodyPr wrap="none" rtlCol="0">
            <a:spAutoFit/>
          </a:bodyPr>
          <a:lstStyle/>
          <a:p>
            <a:r>
              <a:rPr lang="en-US" b="1" dirty="0">
                <a:latin typeface="Arial Rounded MT Bold" panose="020F0704030504030204" pitchFamily="34" charset="0"/>
                <a:cs typeface="Arial" panose="020B0604020202020204" pitchFamily="34" charset="0"/>
              </a:rPr>
              <a:t>BUILDING CONSTRUCTION </a:t>
            </a:r>
          </a:p>
          <a:p>
            <a:endParaRPr lang="en-US" b="1" dirty="0">
              <a:latin typeface="Arial Rounded MT Bold" panose="020F0704030504030204" pitchFamily="34" charset="0"/>
              <a:cs typeface="Arial" panose="020B0604020202020204" pitchFamily="34" charset="0"/>
            </a:endParaRPr>
          </a:p>
          <a:p>
            <a:r>
              <a:rPr lang="en-US" b="1" dirty="0">
                <a:latin typeface="Arial Rounded MT Bold" panose="020F0704030504030204" pitchFamily="34" charset="0"/>
                <a:cs typeface="Arial" panose="020B0604020202020204" pitchFamily="34" charset="0"/>
              </a:rPr>
              <a:t>&amp;</a:t>
            </a:r>
          </a:p>
          <a:p>
            <a:r>
              <a:rPr lang="en-US" b="1" dirty="0">
                <a:latin typeface="Arial Rounded MT Bold" panose="020F0704030504030204" pitchFamily="34" charset="0"/>
                <a:cs typeface="Arial" panose="020B0604020202020204" pitchFamily="34" charset="0"/>
              </a:rPr>
              <a:t> </a:t>
            </a:r>
          </a:p>
          <a:p>
            <a:r>
              <a:rPr lang="en-US" b="1" dirty="0">
                <a:latin typeface="Arial Rounded MT Bold" panose="020F0704030504030204" pitchFamily="34" charset="0"/>
                <a:cs typeface="Arial" panose="020B0604020202020204" pitchFamily="34" charset="0"/>
              </a:rPr>
              <a:t>FIREGROUND </a:t>
            </a:r>
          </a:p>
          <a:p>
            <a:endParaRPr lang="en-US" b="1" dirty="0">
              <a:latin typeface="Arial Rounded MT Bold" panose="020F0704030504030204" pitchFamily="34" charset="0"/>
              <a:cs typeface="Arial" panose="020B0604020202020204" pitchFamily="34" charset="0"/>
            </a:endParaRPr>
          </a:p>
          <a:p>
            <a:r>
              <a:rPr lang="en-US" b="1" dirty="0">
                <a:latin typeface="Arial Rounded MT Bold" panose="020F0704030504030204" pitchFamily="34" charset="0"/>
                <a:cs typeface="Arial" panose="020B0604020202020204" pitchFamily="34" charset="0"/>
              </a:rPr>
              <a:t>OPERATIONS</a:t>
            </a:r>
          </a:p>
          <a:p>
            <a:r>
              <a:rPr lang="en-US" b="1" dirty="0">
                <a:latin typeface="Arial Rounded MT Bold" panose="020F0704030504030204" pitchFamily="34" charset="0"/>
                <a:cs typeface="Arial" panose="020B0604020202020204" pitchFamily="34" charset="0"/>
              </a:rPr>
              <a:t> </a:t>
            </a:r>
          </a:p>
          <a:p>
            <a:r>
              <a:rPr lang="en-US" b="1" dirty="0">
                <a:latin typeface="Arial Rounded MT Bold" panose="020F0704030504030204" pitchFamily="34" charset="0"/>
                <a:cs typeface="Arial" panose="020B0604020202020204" pitchFamily="34" charset="0"/>
              </a:rPr>
              <a:t>PODCAST</a:t>
            </a:r>
          </a:p>
        </p:txBody>
      </p:sp>
    </p:spTree>
    <p:extLst>
      <p:ext uri="{BB962C8B-B14F-4D97-AF65-F5344CB8AC3E}">
        <p14:creationId xmlns:p14="http://schemas.microsoft.com/office/powerpoint/2010/main" val="182676673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fontScale="92500" lnSpcReduction="20000"/>
          </a:bodyPr>
          <a:lstStyle/>
          <a:p>
            <a:r>
              <a:rPr lang="en-US" sz="2700" dirty="0"/>
              <a:t>Access To The Basement …</a:t>
            </a:r>
          </a:p>
          <a:p>
            <a:pPr marL="342900" indent="-342900" algn="just">
              <a:lnSpc>
                <a:spcPct val="110000"/>
              </a:lnSpc>
              <a:buFont typeface="Courier New" panose="02070309020205020404" pitchFamily="49" charset="0"/>
              <a:buChar char="o"/>
            </a:pPr>
            <a:r>
              <a:rPr lang="en-US" sz="2100" dirty="0"/>
              <a:t>Exterior “Sidewalk” trap doors</a:t>
            </a:r>
          </a:p>
          <a:p>
            <a:pPr marL="685800" lvl="1" indent="-342900" algn="just">
              <a:lnSpc>
                <a:spcPct val="110000"/>
              </a:lnSpc>
              <a:buFont typeface="Courier New" panose="02070309020205020404" pitchFamily="49" charset="0"/>
              <a:buChar char="o"/>
            </a:pPr>
            <a:r>
              <a:rPr lang="en-US" sz="1800" dirty="0"/>
              <a:t>The stairs may be more like a ships ladder that a stairway, </a:t>
            </a:r>
          </a:p>
          <a:p>
            <a:pPr marL="685800" lvl="1" indent="-342900" algn="just">
              <a:lnSpc>
                <a:spcPct val="110000"/>
              </a:lnSpc>
              <a:buFont typeface="Courier New" panose="02070309020205020404" pitchFamily="49" charset="0"/>
              <a:buChar char="o"/>
            </a:pPr>
            <a:r>
              <a:rPr lang="en-US" sz="1800" dirty="0"/>
              <a:t>Stair may be at a steep angle, small stair treads and higher than normal risers</a:t>
            </a:r>
          </a:p>
          <a:p>
            <a:pPr marL="685800" lvl="1" indent="-342900" algn="just">
              <a:lnSpc>
                <a:spcPct val="110000"/>
              </a:lnSpc>
              <a:buFont typeface="Courier New" panose="02070309020205020404" pitchFamily="49" charset="0"/>
              <a:buChar char="o"/>
            </a:pPr>
            <a:r>
              <a:rPr lang="en-US" sz="1800" dirty="0"/>
              <a:t>Can be utilized as a ventilation point</a:t>
            </a:r>
          </a:p>
          <a:p>
            <a:pPr marL="685800" lvl="1" indent="-342900" algn="just">
              <a:lnSpc>
                <a:spcPct val="110000"/>
              </a:lnSpc>
              <a:buFont typeface="Courier New" panose="02070309020205020404" pitchFamily="49" charset="0"/>
              <a:buChar char="o"/>
            </a:pPr>
            <a:r>
              <a:rPr lang="en-US" sz="1800" dirty="0"/>
              <a:t>Difficult hose stretches</a:t>
            </a:r>
          </a:p>
          <a:p>
            <a:pPr marL="342900" indent="-342900" algn="just">
              <a:lnSpc>
                <a:spcPct val="110000"/>
              </a:lnSpc>
              <a:buFont typeface="Courier New" panose="02070309020205020404" pitchFamily="49" charset="0"/>
              <a:buChar char="o"/>
            </a:pPr>
            <a:r>
              <a:rPr lang="en-US" sz="2100" dirty="0"/>
              <a:t>Rear doors, exterior stairways (at grade if grade changes or below grade)</a:t>
            </a:r>
          </a:p>
          <a:p>
            <a:pPr marL="685800" lvl="1" indent="-342900" algn="just">
              <a:lnSpc>
                <a:spcPct val="110000"/>
              </a:lnSpc>
              <a:buFont typeface="Courier New" panose="02070309020205020404" pitchFamily="49" charset="0"/>
              <a:buChar char="o"/>
            </a:pPr>
            <a:r>
              <a:rPr lang="en-US" sz="1800" dirty="0"/>
              <a:t>Rear exterior doors tend to be more fortified than front doors</a:t>
            </a:r>
          </a:p>
          <a:p>
            <a:pPr marL="685800" lvl="1" indent="-342900" algn="just">
              <a:lnSpc>
                <a:spcPct val="110000"/>
              </a:lnSpc>
              <a:buFont typeface="Courier New" panose="02070309020205020404" pitchFamily="49" charset="0"/>
              <a:buChar char="o"/>
            </a:pPr>
            <a:r>
              <a:rPr lang="en-US" sz="1800" dirty="0"/>
              <a:t>Steep stairs</a:t>
            </a:r>
          </a:p>
          <a:p>
            <a:pPr marL="685800" lvl="1" indent="-342900" algn="just">
              <a:lnSpc>
                <a:spcPct val="110000"/>
              </a:lnSpc>
              <a:buFont typeface="Courier New" panose="02070309020205020404" pitchFamily="49" charset="0"/>
              <a:buChar char="o"/>
            </a:pPr>
            <a:r>
              <a:rPr lang="en-US" sz="1800" dirty="0"/>
              <a:t>Obstructions (69 Park Avenue Photo)</a:t>
            </a:r>
          </a:p>
          <a:p>
            <a:pPr marL="685800" lvl="1" indent="-342900" algn="just">
              <a:lnSpc>
                <a:spcPct val="110000"/>
              </a:lnSpc>
              <a:buFont typeface="Courier New" panose="02070309020205020404" pitchFamily="49" charset="0"/>
              <a:buChar char="o"/>
            </a:pPr>
            <a:r>
              <a:rPr lang="en-US" sz="1800" dirty="0"/>
              <a:t>Can be utilized as a ventilation point</a:t>
            </a:r>
          </a:p>
          <a:p>
            <a:pPr marL="685800" lvl="1" indent="-342900" algn="just">
              <a:lnSpc>
                <a:spcPct val="110000"/>
              </a:lnSpc>
              <a:buFont typeface="Courier New" panose="02070309020205020404" pitchFamily="49" charset="0"/>
              <a:buChar char="o"/>
            </a:pPr>
            <a:r>
              <a:rPr lang="en-US" sz="1800" dirty="0"/>
              <a:t>Difficult hose stretches</a:t>
            </a:r>
          </a:p>
        </p:txBody>
      </p:sp>
    </p:spTree>
    <p:extLst>
      <p:ext uri="{BB962C8B-B14F-4D97-AF65-F5344CB8AC3E}">
        <p14:creationId xmlns:p14="http://schemas.microsoft.com/office/powerpoint/2010/main" val="184010230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Limited Opportunity For Ventilation</a:t>
            </a:r>
          </a:p>
          <a:p>
            <a:pPr marL="342900" indent="-342900" algn="just">
              <a:lnSpc>
                <a:spcPct val="110000"/>
              </a:lnSpc>
              <a:buFont typeface="Courier New" panose="02070309020205020404" pitchFamily="49" charset="0"/>
              <a:buChar char="o"/>
            </a:pPr>
            <a:r>
              <a:rPr lang="en-US" sz="2100" dirty="0"/>
              <a:t>If the interior stairway is the only opening to the basement it will also be the only point for ventilation</a:t>
            </a:r>
          </a:p>
          <a:p>
            <a:pPr marL="685800" lvl="1" indent="-342900" algn="just">
              <a:lnSpc>
                <a:spcPct val="110000"/>
              </a:lnSpc>
              <a:buFont typeface="Courier New" panose="02070309020205020404" pitchFamily="49" charset="0"/>
              <a:buChar char="o"/>
            </a:pPr>
            <a:r>
              <a:rPr lang="en-US" sz="1800" dirty="0"/>
              <a:t>Makes hose stretch more difficult and dangerous.</a:t>
            </a:r>
          </a:p>
        </p:txBody>
      </p:sp>
    </p:spTree>
    <p:extLst>
      <p:ext uri="{BB962C8B-B14F-4D97-AF65-F5344CB8AC3E}">
        <p14:creationId xmlns:p14="http://schemas.microsoft.com/office/powerpoint/2010/main" val="364115032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Low Ceilings … Fire Load … Unprotected Wood Joists</a:t>
            </a:r>
          </a:p>
          <a:p>
            <a:pPr marL="342900" indent="-342900" algn="just">
              <a:lnSpc>
                <a:spcPct val="110000"/>
              </a:lnSpc>
              <a:buFont typeface="Courier New" panose="02070309020205020404" pitchFamily="49" charset="0"/>
              <a:buChar char="o"/>
            </a:pPr>
            <a:r>
              <a:rPr lang="en-US" sz="2100" dirty="0"/>
              <a:t>These combination of factors may lead to rapid fire development, early flashover and burn-through of the floor deck and collapse of the floor assembly.</a:t>
            </a:r>
          </a:p>
          <a:p>
            <a:pPr marL="685800" lvl="1" indent="-342900" algn="just">
              <a:lnSpc>
                <a:spcPct val="110000"/>
              </a:lnSpc>
              <a:buFont typeface="Courier New" panose="02070309020205020404" pitchFamily="49" charset="0"/>
              <a:buChar char="o"/>
            </a:pPr>
            <a:r>
              <a:rPr lang="en-US" sz="1800" dirty="0"/>
              <a:t>284 Park Avenue</a:t>
            </a:r>
          </a:p>
        </p:txBody>
      </p:sp>
    </p:spTree>
    <p:extLst>
      <p:ext uri="{BB962C8B-B14F-4D97-AF65-F5344CB8AC3E}">
        <p14:creationId xmlns:p14="http://schemas.microsoft.com/office/powerpoint/2010/main" val="14169399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Deep Basements</a:t>
            </a:r>
          </a:p>
          <a:p>
            <a:pPr marL="342900" indent="-342900" algn="just">
              <a:lnSpc>
                <a:spcPct val="110000"/>
              </a:lnSpc>
              <a:buFont typeface="Courier New" panose="02070309020205020404" pitchFamily="49" charset="0"/>
              <a:buChar char="o"/>
            </a:pPr>
            <a:r>
              <a:rPr lang="en-US" sz="2100" dirty="0"/>
              <a:t>This feature has the potential to increase the amount of stored combustible and impact the ability to rescue trapped or disoriented firefighters. </a:t>
            </a:r>
          </a:p>
          <a:p>
            <a:pPr marL="342900" indent="-342900" algn="just">
              <a:lnSpc>
                <a:spcPct val="110000"/>
              </a:lnSpc>
              <a:buFont typeface="Courier New" panose="02070309020205020404" pitchFamily="49" charset="0"/>
              <a:buChar char="o"/>
            </a:pPr>
            <a:r>
              <a:rPr lang="en-US" sz="2100" dirty="0"/>
              <a:t>Storage, shelving or store fixtures may create maze-line conditions.</a:t>
            </a:r>
          </a:p>
          <a:p>
            <a:pPr marL="685800" lvl="1" indent="-342900" algn="just">
              <a:lnSpc>
                <a:spcPct val="110000"/>
              </a:lnSpc>
              <a:buFont typeface="Courier New" panose="02070309020205020404" pitchFamily="49" charset="0"/>
              <a:buChar char="o"/>
            </a:pPr>
            <a:r>
              <a:rPr lang="en-US" sz="1800" dirty="0"/>
              <a:t>72 Park Avenue</a:t>
            </a:r>
          </a:p>
        </p:txBody>
      </p:sp>
    </p:spTree>
    <p:extLst>
      <p:ext uri="{BB962C8B-B14F-4D97-AF65-F5344CB8AC3E}">
        <p14:creationId xmlns:p14="http://schemas.microsoft.com/office/powerpoint/2010/main" val="171068810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Utility Control</a:t>
            </a:r>
          </a:p>
          <a:p>
            <a:pPr marL="342900" indent="-342900" algn="just">
              <a:lnSpc>
                <a:spcPct val="110000"/>
              </a:lnSpc>
              <a:buFont typeface="Courier New" panose="02070309020205020404" pitchFamily="49" charset="0"/>
              <a:buChar char="o"/>
            </a:pPr>
            <a:r>
              <a:rPr lang="en-US" sz="2100" dirty="0"/>
              <a:t>The natural gas and electric utilities are typically located along the “A: wall of the basement.</a:t>
            </a:r>
          </a:p>
        </p:txBody>
      </p:sp>
    </p:spTree>
    <p:extLst>
      <p:ext uri="{BB962C8B-B14F-4D97-AF65-F5344CB8AC3E}">
        <p14:creationId xmlns:p14="http://schemas.microsoft.com/office/powerpoint/2010/main" val="208345426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Vertical Fire Extension</a:t>
            </a:r>
          </a:p>
          <a:p>
            <a:pPr marL="342900" indent="-342900" algn="just">
              <a:lnSpc>
                <a:spcPct val="110000"/>
              </a:lnSpc>
              <a:buFont typeface="Courier New" panose="02070309020205020404" pitchFamily="49" charset="0"/>
              <a:buChar char="o"/>
            </a:pPr>
            <a:r>
              <a:rPr lang="en-US" sz="2100" dirty="0"/>
              <a:t>Potential for vertical fire extension</a:t>
            </a:r>
          </a:p>
          <a:p>
            <a:pPr marL="685800" lvl="1" indent="-342900" algn="just">
              <a:lnSpc>
                <a:spcPct val="110000"/>
              </a:lnSpc>
              <a:buFont typeface="Courier New" panose="02070309020205020404" pitchFamily="49" charset="0"/>
              <a:buChar char="o"/>
            </a:pPr>
            <a:r>
              <a:rPr lang="en-US" sz="1800" dirty="0"/>
              <a:t>Building utilizes such as drain, waste and vent pipes, water supply pipes</a:t>
            </a:r>
          </a:p>
          <a:p>
            <a:pPr marL="685800" lvl="1" indent="-342900" algn="just">
              <a:lnSpc>
                <a:spcPct val="110000"/>
              </a:lnSpc>
              <a:buFont typeface="Courier New" panose="02070309020205020404" pitchFamily="49" charset="0"/>
              <a:buChar char="o"/>
            </a:pPr>
            <a:r>
              <a:rPr lang="en-US" sz="1800" dirty="0"/>
              <a:t>Light and air shafts that extended to the basement, may be difficult to identify and/or may have been sealed up through renovations</a:t>
            </a:r>
          </a:p>
          <a:p>
            <a:pPr marL="1028700" lvl="2" indent="-342900" algn="just">
              <a:lnSpc>
                <a:spcPct val="110000"/>
              </a:lnSpc>
              <a:buFont typeface="Courier New" panose="02070309020205020404" pitchFamily="49" charset="0"/>
              <a:buChar char="o"/>
            </a:pPr>
            <a:r>
              <a:rPr lang="en-US" sz="1650" dirty="0"/>
              <a:t>Photo 47 Park Avenue</a:t>
            </a:r>
          </a:p>
          <a:p>
            <a:pPr marL="342900" indent="-342900" algn="just">
              <a:lnSpc>
                <a:spcPct val="110000"/>
              </a:lnSpc>
              <a:buFont typeface="Courier New" panose="02070309020205020404" pitchFamily="49" charset="0"/>
              <a:buChar char="o"/>
            </a:pPr>
            <a:endParaRPr lang="en-US" sz="2100" dirty="0"/>
          </a:p>
        </p:txBody>
      </p:sp>
    </p:spTree>
    <p:extLst>
      <p:ext uri="{BB962C8B-B14F-4D97-AF65-F5344CB8AC3E}">
        <p14:creationId xmlns:p14="http://schemas.microsoft.com/office/powerpoint/2010/main" val="4008074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D86BFC-3B4B-4713-A3F0-53FD05C857D6}"/>
              </a:ext>
            </a:extLst>
          </p:cNvPr>
          <p:cNvSpPr>
            <a:spLocks noGrp="1"/>
          </p:cNvSpPr>
          <p:nvPr>
            <p:ph type="ctrTitle"/>
          </p:nvPr>
        </p:nvSpPr>
        <p:spPr>
          <a:xfrm>
            <a:off x="1143000" y="883971"/>
            <a:ext cx="6858000" cy="806786"/>
          </a:xfrm>
        </p:spPr>
        <p:txBody>
          <a:bodyPr>
            <a:normAutofit/>
          </a:bodyPr>
          <a:lstStyle/>
          <a:p>
            <a:r>
              <a:rPr lang="en-US" sz="3600" b="1" dirty="0"/>
              <a:t>Main Street America Buildings</a:t>
            </a:r>
          </a:p>
        </p:txBody>
      </p:sp>
      <p:sp>
        <p:nvSpPr>
          <p:cNvPr id="3" name="Subtitle 2">
            <a:extLst>
              <a:ext uri="{FF2B5EF4-FFF2-40B4-BE49-F238E27FC236}">
                <a16:creationId xmlns:a16="http://schemas.microsoft.com/office/drawing/2014/main" id="{45B76578-DE30-46D7-8699-2C89B45F794A}"/>
              </a:ext>
            </a:extLst>
          </p:cNvPr>
          <p:cNvSpPr>
            <a:spLocks noGrp="1"/>
          </p:cNvSpPr>
          <p:nvPr>
            <p:ph type="subTitle" idx="1"/>
          </p:nvPr>
        </p:nvSpPr>
        <p:spPr>
          <a:xfrm>
            <a:off x="453683" y="1870123"/>
            <a:ext cx="8250702" cy="3893234"/>
          </a:xfrm>
        </p:spPr>
        <p:txBody>
          <a:bodyPr>
            <a:normAutofit/>
          </a:bodyPr>
          <a:lstStyle/>
          <a:p>
            <a:r>
              <a:rPr lang="en-US" sz="2700" dirty="0"/>
              <a:t>Firefighter Tips</a:t>
            </a:r>
          </a:p>
          <a:p>
            <a:pPr marL="342900" indent="-342900" algn="just">
              <a:lnSpc>
                <a:spcPct val="110000"/>
              </a:lnSpc>
              <a:buFont typeface="Courier New" panose="02070309020205020404" pitchFamily="49" charset="0"/>
              <a:buChar char="o"/>
            </a:pPr>
            <a:r>
              <a:rPr lang="en-US" sz="2100" dirty="0"/>
              <a:t>Always descend the stairs facing the stairs, backwards down the stairs</a:t>
            </a:r>
          </a:p>
          <a:p>
            <a:pPr marL="685800" lvl="1" indent="-342900" algn="just">
              <a:lnSpc>
                <a:spcPct val="110000"/>
              </a:lnSpc>
              <a:buFont typeface="Courier New" panose="02070309020205020404" pitchFamily="49" charset="0"/>
              <a:buChar char="o"/>
            </a:pPr>
            <a:r>
              <a:rPr lang="en-US" sz="1800" dirty="0"/>
              <a:t>This puts your center of gravity facing the stairs and not down the stairs</a:t>
            </a:r>
          </a:p>
          <a:p>
            <a:pPr marL="685800" lvl="1" indent="-342900" algn="just">
              <a:lnSpc>
                <a:spcPct val="110000"/>
              </a:lnSpc>
              <a:buFont typeface="Courier New" panose="02070309020205020404" pitchFamily="49" charset="0"/>
              <a:buChar char="o"/>
            </a:pPr>
            <a:r>
              <a:rPr lang="en-US" sz="1800" dirty="0"/>
              <a:t>Open riser stairs will provide a “grab surface” similar to the rungs of a ladder to help you navigate the stairs</a:t>
            </a:r>
          </a:p>
          <a:p>
            <a:pPr marL="685800" lvl="1" indent="-342900" algn="just">
              <a:lnSpc>
                <a:spcPct val="110000"/>
              </a:lnSpc>
              <a:buFont typeface="Courier New" panose="02070309020205020404" pitchFamily="49" charset="0"/>
              <a:buChar char="o"/>
            </a:pPr>
            <a:r>
              <a:rPr lang="en-US" sz="1800" dirty="0"/>
              <a:t>Facing the stairs puts you in the right direction in the event you encounter untenable conditions that requires you retreat; you simply climb up the stairs no need to turn around as you are already facing the right direction to go up the stairs</a:t>
            </a:r>
          </a:p>
          <a:p>
            <a:pPr marL="342900" indent="-342900" algn="just">
              <a:lnSpc>
                <a:spcPct val="110000"/>
              </a:lnSpc>
              <a:buFont typeface="Courier New" panose="02070309020205020404" pitchFamily="49" charset="0"/>
              <a:buChar char="o"/>
            </a:pPr>
            <a:r>
              <a:rPr lang="en-US" sz="2100" dirty="0"/>
              <a:t>Never stray from the hoseline or search rope</a:t>
            </a:r>
          </a:p>
          <a:p>
            <a:pPr marL="342900" indent="-342900" algn="just">
              <a:lnSpc>
                <a:spcPct val="110000"/>
              </a:lnSpc>
              <a:buFont typeface="Courier New" panose="02070309020205020404" pitchFamily="49" charset="0"/>
              <a:buChar char="o"/>
            </a:pPr>
            <a:endParaRPr lang="en-US" sz="2100" dirty="0"/>
          </a:p>
        </p:txBody>
      </p:sp>
    </p:spTree>
    <p:extLst>
      <p:ext uri="{BB962C8B-B14F-4D97-AF65-F5344CB8AC3E}">
        <p14:creationId xmlns:p14="http://schemas.microsoft.com/office/powerpoint/2010/main" val="201514975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picture containing building&#10;&#10;Description automatically generated">
            <a:extLst>
              <a:ext uri="{FF2B5EF4-FFF2-40B4-BE49-F238E27FC236}">
                <a16:creationId xmlns:a16="http://schemas.microsoft.com/office/drawing/2014/main" id="{90C60CB1-92A4-48DA-A141-74ABC7F9E5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1538" y="1207294"/>
            <a:ext cx="7686675" cy="4314202"/>
          </a:xfrm>
          <a:prstGeom prst="rect">
            <a:avLst/>
          </a:prstGeom>
          <a:ln>
            <a:solidFill>
              <a:schemeClr val="tx1"/>
            </a:solidFill>
          </a:ln>
        </p:spPr>
      </p:pic>
    </p:spTree>
    <p:extLst>
      <p:ext uri="{BB962C8B-B14F-4D97-AF65-F5344CB8AC3E}">
        <p14:creationId xmlns:p14="http://schemas.microsoft.com/office/powerpoint/2010/main" val="333851875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brick building&#10;&#10;Description automatically generated">
            <a:extLst>
              <a:ext uri="{FF2B5EF4-FFF2-40B4-BE49-F238E27FC236}">
                <a16:creationId xmlns:a16="http://schemas.microsoft.com/office/drawing/2014/main" id="{A83B61AF-9DEE-4F7A-90BF-2EE9ABE3E60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85837" y="1231758"/>
            <a:ext cx="7245191" cy="4064375"/>
          </a:xfrm>
          <a:prstGeom prst="rect">
            <a:avLst/>
          </a:prstGeom>
          <a:ln>
            <a:solidFill>
              <a:schemeClr val="tx1"/>
            </a:solidFill>
          </a:ln>
        </p:spPr>
      </p:pic>
      <p:sp>
        <p:nvSpPr>
          <p:cNvPr id="2" name="TextBox 1">
            <a:extLst>
              <a:ext uri="{FF2B5EF4-FFF2-40B4-BE49-F238E27FC236}">
                <a16:creationId xmlns:a16="http://schemas.microsoft.com/office/drawing/2014/main" id="{30146168-D6B5-458F-BCA0-9954CBE245F1}"/>
              </a:ext>
            </a:extLst>
          </p:cNvPr>
          <p:cNvSpPr txBox="1"/>
          <p:nvPr/>
        </p:nvSpPr>
        <p:spPr>
          <a:xfrm>
            <a:off x="2271711" y="5296132"/>
            <a:ext cx="5210529" cy="553998"/>
          </a:xfrm>
          <a:prstGeom prst="rect">
            <a:avLst/>
          </a:prstGeom>
          <a:noFill/>
        </p:spPr>
        <p:txBody>
          <a:bodyPr wrap="none" rtlCol="0">
            <a:spAutoFit/>
          </a:bodyPr>
          <a:lstStyle/>
          <a:p>
            <a:pPr algn="l" defTabSz="685800" fontAlgn="auto">
              <a:spcBef>
                <a:spcPts val="0"/>
              </a:spcBef>
              <a:spcAft>
                <a:spcPts val="0"/>
              </a:spcAft>
            </a:pPr>
            <a:r>
              <a:rPr lang="en-US" sz="1500" dirty="0">
                <a:solidFill>
                  <a:prstClr val="black"/>
                </a:solidFill>
                <a:latin typeface="Calibri" panose="020F0502020204030204"/>
              </a:rPr>
              <a:t>Type-3 Construction undergoing a major renovation project </a:t>
            </a:r>
          </a:p>
          <a:p>
            <a:pPr algn="l" defTabSz="685800" fontAlgn="auto">
              <a:spcBef>
                <a:spcPts val="0"/>
              </a:spcBef>
              <a:spcAft>
                <a:spcPts val="0"/>
              </a:spcAft>
            </a:pPr>
            <a:r>
              <a:rPr lang="en-US" sz="1500" dirty="0">
                <a:solidFill>
                  <a:prstClr val="black"/>
                </a:solidFill>
                <a:latin typeface="Calibri" panose="020F0502020204030204"/>
              </a:rPr>
              <a:t>when a fire occurred and quickly spread throughout the building</a:t>
            </a:r>
          </a:p>
        </p:txBody>
      </p:sp>
    </p:spTree>
    <p:extLst>
      <p:ext uri="{BB962C8B-B14F-4D97-AF65-F5344CB8AC3E}">
        <p14:creationId xmlns:p14="http://schemas.microsoft.com/office/powerpoint/2010/main" val="152998548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56225F75-F88D-4302-BDF8-7C46410F253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19981" y="1044195"/>
            <a:ext cx="7231133" cy="4056490"/>
          </a:xfrm>
          <a:prstGeom prst="rect">
            <a:avLst/>
          </a:prstGeom>
          <a:ln>
            <a:solidFill>
              <a:schemeClr val="tx1"/>
            </a:solidFill>
          </a:ln>
        </p:spPr>
      </p:pic>
      <p:sp>
        <p:nvSpPr>
          <p:cNvPr id="4" name="TextBox 3">
            <a:extLst>
              <a:ext uri="{FF2B5EF4-FFF2-40B4-BE49-F238E27FC236}">
                <a16:creationId xmlns:a16="http://schemas.microsoft.com/office/drawing/2014/main" id="{8A4021A5-B988-4C48-BD3F-58BDA094F0D3}"/>
              </a:ext>
            </a:extLst>
          </p:cNvPr>
          <p:cNvSpPr txBox="1"/>
          <p:nvPr/>
        </p:nvSpPr>
        <p:spPr>
          <a:xfrm>
            <a:off x="1214672" y="5100685"/>
            <a:ext cx="7757188" cy="784830"/>
          </a:xfrm>
          <a:prstGeom prst="rect">
            <a:avLst/>
          </a:prstGeom>
          <a:noFill/>
        </p:spPr>
        <p:txBody>
          <a:bodyPr wrap="none" rtlCol="0">
            <a:spAutoFit/>
          </a:bodyPr>
          <a:lstStyle/>
          <a:p>
            <a:pPr algn="l" defTabSz="685800" fontAlgn="auto">
              <a:spcBef>
                <a:spcPts val="0"/>
              </a:spcBef>
              <a:spcAft>
                <a:spcPts val="0"/>
              </a:spcAft>
            </a:pPr>
            <a:r>
              <a:rPr lang="en-US" sz="1500" dirty="0">
                <a:solidFill>
                  <a:prstClr val="black"/>
                </a:solidFill>
                <a:latin typeface="Calibri" panose="020F0502020204030204"/>
              </a:rPr>
              <a:t>After the fire during demolition, it was revealed that the solid wood floor joists and roof rafters </a:t>
            </a:r>
          </a:p>
          <a:p>
            <a:pPr algn="l" defTabSz="685800" fontAlgn="auto">
              <a:spcBef>
                <a:spcPts val="0"/>
              </a:spcBef>
              <a:spcAft>
                <a:spcPts val="0"/>
              </a:spcAft>
            </a:pPr>
            <a:r>
              <a:rPr lang="en-US" sz="1500" dirty="0">
                <a:solidFill>
                  <a:prstClr val="black"/>
                </a:solidFill>
                <a:latin typeface="Calibri" panose="020F0502020204030204"/>
              </a:rPr>
              <a:t>have been replace with lightweight “C”-Joist. During the construction phases in your response</a:t>
            </a:r>
          </a:p>
          <a:p>
            <a:pPr algn="l" defTabSz="685800" fontAlgn="auto">
              <a:spcBef>
                <a:spcPts val="0"/>
              </a:spcBef>
              <a:spcAft>
                <a:spcPts val="0"/>
              </a:spcAft>
            </a:pPr>
            <a:r>
              <a:rPr lang="en-US" sz="1500" dirty="0">
                <a:solidFill>
                  <a:prstClr val="black"/>
                </a:solidFill>
                <a:latin typeface="Calibri" panose="020F0502020204030204"/>
              </a:rPr>
              <a:t>District get off the Rig and see if any construction methods give a RED FLAG if you had a fire here.</a:t>
            </a:r>
          </a:p>
        </p:txBody>
      </p:sp>
    </p:spTree>
    <p:extLst>
      <p:ext uri="{BB962C8B-B14F-4D97-AF65-F5344CB8AC3E}">
        <p14:creationId xmlns:p14="http://schemas.microsoft.com/office/powerpoint/2010/main" val="377484095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762000"/>
            <a:ext cx="9144000" cy="1143000"/>
          </a:xfrm>
          <a:prstGeom prst="rect">
            <a:avLst/>
          </a:prstGeom>
          <a:noFill/>
          <a:ln w="9525">
            <a:noFill/>
            <a:miter lim="800000"/>
            <a:headEnd/>
            <a:tailEnd/>
          </a:ln>
          <a:effectLst/>
        </p:spPr>
        <p:txBody>
          <a:bodyPr lIns="92075" tIns="46038" rIns="92075" bIns="46038" anchor="ctr"/>
          <a:lstStyle/>
          <a:p>
            <a:pPr>
              <a:defRPr/>
            </a:pPr>
            <a:endParaRPr lang="en-US" sz="4000" i="1" dirty="0">
              <a:solidFill>
                <a:srgbClr val="000000"/>
              </a:solidFill>
              <a:effectLst>
                <a:outerShdw blurRad="38100" dist="38100" dir="2700000" algn="tl">
                  <a:srgbClr val="000000"/>
                </a:outerShdw>
              </a:effectLst>
              <a:latin typeface="+mj-lt"/>
            </a:endParaRPr>
          </a:p>
        </p:txBody>
      </p:sp>
      <p:pic>
        <p:nvPicPr>
          <p:cNvPr id="12" name="Picture 11">
            <a:extLst>
              <a:ext uri="{FF2B5EF4-FFF2-40B4-BE49-F238E27FC236}">
                <a16:creationId xmlns:a16="http://schemas.microsoft.com/office/drawing/2014/main" id="{0C36FAB6-6BEE-42E9-A217-256991521C3B}"/>
              </a:ext>
            </a:extLst>
          </p:cNvPr>
          <p:cNvPicPr>
            <a:picLocks noChangeAspect="1"/>
          </p:cNvPicPr>
          <p:nvPr/>
        </p:nvPicPr>
        <p:blipFill>
          <a:blip r:embed="rId3"/>
          <a:stretch>
            <a:fillRect/>
          </a:stretch>
        </p:blipFill>
        <p:spPr>
          <a:xfrm>
            <a:off x="6629400" y="4480019"/>
            <a:ext cx="2438400" cy="2094735"/>
          </a:xfrm>
          <a:prstGeom prst="rect">
            <a:avLst/>
          </a:prstGeom>
          <a:ln>
            <a:solidFill>
              <a:srgbClr val="000000"/>
            </a:solidFill>
          </a:ln>
        </p:spPr>
      </p:pic>
      <p:pic>
        <p:nvPicPr>
          <p:cNvPr id="13" name="Picture 12">
            <a:extLst>
              <a:ext uri="{FF2B5EF4-FFF2-40B4-BE49-F238E27FC236}">
                <a16:creationId xmlns:a16="http://schemas.microsoft.com/office/drawing/2014/main" id="{172324AE-1D6A-4E13-B81E-EAB5A310423C}"/>
              </a:ext>
            </a:extLst>
          </p:cNvPr>
          <p:cNvPicPr>
            <a:picLocks noChangeAspect="1"/>
          </p:cNvPicPr>
          <p:nvPr/>
        </p:nvPicPr>
        <p:blipFill>
          <a:blip r:embed="rId4"/>
          <a:stretch>
            <a:fillRect/>
          </a:stretch>
        </p:blipFill>
        <p:spPr>
          <a:xfrm>
            <a:off x="380999" y="4480019"/>
            <a:ext cx="6623223" cy="2094736"/>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18" name="TextBox 17">
            <a:extLst>
              <a:ext uri="{FF2B5EF4-FFF2-40B4-BE49-F238E27FC236}">
                <a16:creationId xmlns:a16="http://schemas.microsoft.com/office/drawing/2014/main" id="{BB573B41-8003-4780-892E-117AD2FFDE29}"/>
              </a:ext>
            </a:extLst>
          </p:cNvPr>
          <p:cNvSpPr txBox="1"/>
          <p:nvPr/>
        </p:nvSpPr>
        <p:spPr>
          <a:xfrm>
            <a:off x="2630245" y="3858571"/>
            <a:ext cx="2786340" cy="461665"/>
          </a:xfrm>
          <a:prstGeom prst="rect">
            <a:avLst/>
          </a:prstGeom>
          <a:noFill/>
        </p:spPr>
        <p:txBody>
          <a:bodyPr wrap="none" rtlCol="0">
            <a:spAutoFit/>
          </a:bodyPr>
          <a:lstStyle/>
          <a:p>
            <a:r>
              <a:rPr lang="en-US" b="1" dirty="0"/>
              <a:t>JACK J. MURPHY</a:t>
            </a:r>
          </a:p>
        </p:txBody>
      </p:sp>
      <p:sp>
        <p:nvSpPr>
          <p:cNvPr id="20" name="TextBox 19">
            <a:extLst>
              <a:ext uri="{FF2B5EF4-FFF2-40B4-BE49-F238E27FC236}">
                <a16:creationId xmlns:a16="http://schemas.microsoft.com/office/drawing/2014/main" id="{F440D9D0-3501-457E-AFC6-F9B919653F95}"/>
              </a:ext>
            </a:extLst>
          </p:cNvPr>
          <p:cNvSpPr txBox="1"/>
          <p:nvPr/>
        </p:nvSpPr>
        <p:spPr>
          <a:xfrm>
            <a:off x="2794551" y="1286470"/>
            <a:ext cx="2457725" cy="461665"/>
          </a:xfrm>
          <a:prstGeom prst="rect">
            <a:avLst/>
          </a:prstGeom>
          <a:noFill/>
        </p:spPr>
        <p:txBody>
          <a:bodyPr wrap="none" rtlCol="0">
            <a:spAutoFit/>
          </a:bodyPr>
          <a:lstStyle/>
          <a:p>
            <a:r>
              <a:rPr lang="en-US" b="1" dirty="0"/>
              <a:t>JOE PRONESTI</a:t>
            </a:r>
          </a:p>
        </p:txBody>
      </p:sp>
      <p:pic>
        <p:nvPicPr>
          <p:cNvPr id="22" name="Picture 21">
            <a:extLst>
              <a:ext uri="{FF2B5EF4-FFF2-40B4-BE49-F238E27FC236}">
                <a16:creationId xmlns:a16="http://schemas.microsoft.com/office/drawing/2014/main" id="{9093DFFC-8DE1-43C4-869E-34F867F61D7C}"/>
              </a:ext>
            </a:extLst>
          </p:cNvPr>
          <p:cNvPicPr>
            <a:picLocks noChangeAspect="1"/>
          </p:cNvPicPr>
          <p:nvPr/>
        </p:nvPicPr>
        <p:blipFill>
          <a:blip r:embed="rId5"/>
          <a:stretch>
            <a:fillRect/>
          </a:stretch>
        </p:blipFill>
        <p:spPr>
          <a:xfrm>
            <a:off x="380999" y="1787611"/>
            <a:ext cx="6623223" cy="1911178"/>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24" name="TextBox 23">
            <a:extLst>
              <a:ext uri="{FF2B5EF4-FFF2-40B4-BE49-F238E27FC236}">
                <a16:creationId xmlns:a16="http://schemas.microsoft.com/office/drawing/2014/main" id="{E24B8ED6-321E-4F59-866E-3DBD27202569}"/>
              </a:ext>
            </a:extLst>
          </p:cNvPr>
          <p:cNvSpPr txBox="1"/>
          <p:nvPr/>
        </p:nvSpPr>
        <p:spPr>
          <a:xfrm>
            <a:off x="7555993" y="2526785"/>
            <a:ext cx="1210588" cy="461665"/>
          </a:xfrm>
          <a:prstGeom prst="rect">
            <a:avLst/>
          </a:prstGeom>
          <a:noFill/>
        </p:spPr>
        <p:txBody>
          <a:bodyPr wrap="none" rtlCol="0">
            <a:spAutoFit/>
          </a:bodyPr>
          <a:lstStyle/>
          <a:p>
            <a:r>
              <a:rPr lang="en-US" b="1" dirty="0"/>
              <a:t>picture</a:t>
            </a:r>
          </a:p>
        </p:txBody>
      </p:sp>
      <p:pic>
        <p:nvPicPr>
          <p:cNvPr id="2" name="Picture 2">
            <a:extLst>
              <a:ext uri="{FF2B5EF4-FFF2-40B4-BE49-F238E27FC236}">
                <a16:creationId xmlns:a16="http://schemas.microsoft.com/office/drawing/2014/main" id="{91C45ED3-9BF6-3645-90BB-F4699162CB5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217549" y="1787611"/>
            <a:ext cx="1713124" cy="2165521"/>
          </a:xfrm>
          <a:prstGeom prst="rect">
            <a:avLst/>
          </a:prstGeom>
        </p:spPr>
      </p:pic>
    </p:spTree>
    <p:extLst>
      <p:ext uri="{BB962C8B-B14F-4D97-AF65-F5344CB8AC3E}">
        <p14:creationId xmlns:p14="http://schemas.microsoft.com/office/powerpoint/2010/main" val="119774512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outdoor, street, photo, car&#10;&#10;Description automatically generated">
            <a:extLst>
              <a:ext uri="{FF2B5EF4-FFF2-40B4-BE49-F238E27FC236}">
                <a16:creationId xmlns:a16="http://schemas.microsoft.com/office/drawing/2014/main" id="{0620ACC3-74DF-4058-BB87-2DBD92FC385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93375" y="1062898"/>
            <a:ext cx="6757250" cy="3831076"/>
          </a:xfrm>
          <a:prstGeom prst="rect">
            <a:avLst/>
          </a:prstGeom>
        </p:spPr>
      </p:pic>
      <p:sp>
        <p:nvSpPr>
          <p:cNvPr id="2" name="TextBox 1">
            <a:extLst>
              <a:ext uri="{FF2B5EF4-FFF2-40B4-BE49-F238E27FC236}">
                <a16:creationId xmlns:a16="http://schemas.microsoft.com/office/drawing/2014/main" id="{40D78912-C9B2-41AE-A7D5-0B97E3C89374}"/>
              </a:ext>
            </a:extLst>
          </p:cNvPr>
          <p:cNvSpPr txBox="1"/>
          <p:nvPr/>
        </p:nvSpPr>
        <p:spPr>
          <a:xfrm>
            <a:off x="228600" y="4893973"/>
            <a:ext cx="8686799" cy="1015663"/>
          </a:xfrm>
          <a:prstGeom prst="rect">
            <a:avLst/>
          </a:prstGeom>
          <a:noFill/>
        </p:spPr>
        <p:txBody>
          <a:bodyPr wrap="square" rtlCol="0">
            <a:spAutoFit/>
          </a:bodyPr>
          <a:lstStyle/>
          <a:p>
            <a:pPr algn="l" defTabSz="685800" fontAlgn="auto">
              <a:spcBef>
                <a:spcPts val="0"/>
              </a:spcBef>
              <a:spcAft>
                <a:spcPts val="0"/>
              </a:spcAft>
            </a:pPr>
            <a:r>
              <a:rPr lang="en-US" sz="1500" dirty="0">
                <a:solidFill>
                  <a:prstClr val="black"/>
                </a:solidFill>
                <a:latin typeface="Calibri" panose="020F0502020204030204"/>
              </a:rPr>
              <a:t>A typical urban low-rise housing complex (attached 5-story building). The YELLOW box on the left represents the old code where each attached building address had their own entrance. While the YELLOW box on the right represents the new code where several old exterior entrance doors were removed and the interior floor layout changed.  See next slide for new floor patterns.</a:t>
            </a:r>
          </a:p>
        </p:txBody>
      </p:sp>
    </p:spTree>
    <p:extLst>
      <p:ext uri="{BB962C8B-B14F-4D97-AF65-F5344CB8AC3E}">
        <p14:creationId xmlns:p14="http://schemas.microsoft.com/office/powerpoint/2010/main" val="79179738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close up of a device&#10;&#10;Description automatically generated">
            <a:extLst>
              <a:ext uri="{FF2B5EF4-FFF2-40B4-BE49-F238E27FC236}">
                <a16:creationId xmlns:a16="http://schemas.microsoft.com/office/drawing/2014/main" id="{0E2D4CBC-4FC3-4AA1-88D8-76962F0E99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755933" y="995616"/>
            <a:ext cx="5632133" cy="3193731"/>
          </a:xfrm>
          <a:prstGeom prst="rect">
            <a:avLst/>
          </a:prstGeom>
          <a:ln>
            <a:solidFill>
              <a:schemeClr val="tx1"/>
            </a:solidFill>
          </a:ln>
        </p:spPr>
      </p:pic>
      <p:sp>
        <p:nvSpPr>
          <p:cNvPr id="5" name="TextBox 4">
            <a:extLst>
              <a:ext uri="{FF2B5EF4-FFF2-40B4-BE49-F238E27FC236}">
                <a16:creationId xmlns:a16="http://schemas.microsoft.com/office/drawing/2014/main" id="{CEF564C3-DF61-4C5E-84EB-ABDC9969B359}"/>
              </a:ext>
            </a:extLst>
          </p:cNvPr>
          <p:cNvSpPr txBox="1"/>
          <p:nvPr/>
        </p:nvSpPr>
        <p:spPr>
          <a:xfrm>
            <a:off x="287892" y="4265266"/>
            <a:ext cx="8568214" cy="1708160"/>
          </a:xfrm>
          <a:prstGeom prst="rect">
            <a:avLst/>
          </a:prstGeom>
          <a:noFill/>
        </p:spPr>
        <p:txBody>
          <a:bodyPr wrap="square" rtlCol="0">
            <a:spAutoFit/>
          </a:bodyPr>
          <a:lstStyle/>
          <a:p>
            <a:pPr algn="l" defTabSz="685800" fontAlgn="auto">
              <a:spcBef>
                <a:spcPts val="0"/>
              </a:spcBef>
              <a:spcAft>
                <a:spcPts val="0"/>
              </a:spcAft>
            </a:pPr>
            <a:r>
              <a:rPr lang="en-US" sz="1500" dirty="0">
                <a:solidFill>
                  <a:prstClr val="black"/>
                </a:solidFill>
                <a:latin typeface="Calibri" panose="020F0502020204030204"/>
              </a:rPr>
              <a:t>All address numbers on top of the roof represent the old code building entry points, and the RED arrow</a:t>
            </a:r>
          </a:p>
          <a:p>
            <a:pPr algn="l" defTabSz="685800" fontAlgn="auto">
              <a:spcBef>
                <a:spcPts val="0"/>
              </a:spcBef>
              <a:spcAft>
                <a:spcPts val="0"/>
              </a:spcAft>
            </a:pPr>
            <a:r>
              <a:rPr lang="en-US" sz="1500" dirty="0">
                <a:solidFill>
                  <a:prstClr val="black"/>
                </a:solidFill>
                <a:latin typeface="Calibri" panose="020F0502020204030204"/>
              </a:rPr>
              <a:t>indicates the apt. unit layouts going from the Side-A (front) to Side-B (rear) with 2 apt. units per floor. The GREEN arrow indicates the new code floor layout with apt. units going from Side-B (left) to Side-D Right). By doing this new pattern the architects were able to add 2 more apt units per floor.  Just the bldg. addresses 1210 and 1216 remained as the new entrance points. With new construction comes better installation (buttoning up the bldg. from cold &amp; hot weather with double pane windows, </a:t>
            </a:r>
            <a:r>
              <a:rPr lang="en-US" sz="1500">
                <a:solidFill>
                  <a:prstClr val="black"/>
                </a:solidFill>
                <a:latin typeface="Calibri" panose="020F0502020204030204"/>
              </a:rPr>
              <a:t>etc.) </a:t>
            </a:r>
            <a:r>
              <a:rPr lang="en-US" sz="1500" dirty="0">
                <a:solidFill>
                  <a:prstClr val="black"/>
                </a:solidFill>
                <a:latin typeface="Calibri" panose="020F0502020204030204"/>
              </a:rPr>
              <a:t>thus creating a different </a:t>
            </a:r>
            <a:r>
              <a:rPr lang="en-US" sz="1500">
                <a:solidFill>
                  <a:prstClr val="black"/>
                </a:solidFill>
                <a:latin typeface="Calibri" panose="020F0502020204030204"/>
              </a:rPr>
              <a:t>fire conditions.</a:t>
            </a:r>
            <a:endParaRPr lang="en-US" sz="1500" dirty="0">
              <a:solidFill>
                <a:prstClr val="black"/>
              </a:solidFill>
              <a:latin typeface="Calibri" panose="020F0502020204030204"/>
            </a:endParaRPr>
          </a:p>
        </p:txBody>
      </p:sp>
    </p:spTree>
    <p:extLst>
      <p:ext uri="{BB962C8B-B14F-4D97-AF65-F5344CB8AC3E}">
        <p14:creationId xmlns:p14="http://schemas.microsoft.com/office/powerpoint/2010/main" val="384717434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Fire Behavior and the Cockloft</a:t>
            </a:r>
          </a:p>
        </p:txBody>
      </p:sp>
      <p:sp>
        <p:nvSpPr>
          <p:cNvPr id="3" name="Content Placeholder 2"/>
          <p:cNvSpPr>
            <a:spLocks noGrp="1"/>
          </p:cNvSpPr>
          <p:nvPr>
            <p:ph idx="1"/>
          </p:nvPr>
        </p:nvSpPr>
        <p:spPr>
          <a:xfrm>
            <a:off x="1485900" y="2057402"/>
            <a:ext cx="6172200" cy="2343149"/>
          </a:xfrm>
        </p:spPr>
        <p:txBody>
          <a:bodyPr>
            <a:normAutofit/>
          </a:bodyPr>
          <a:lstStyle/>
          <a:p>
            <a:pPr marL="0" indent="0">
              <a:buNone/>
            </a:pPr>
            <a:r>
              <a:rPr lang="en-US" b="1" i="1" dirty="0"/>
              <a:t>  </a:t>
            </a:r>
            <a:endParaRPr lang="en-US" dirty="0"/>
          </a:p>
          <a:p>
            <a:endParaRPr lang="en-US" dirty="0"/>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43000" y="857250"/>
            <a:ext cx="6858000" cy="5143500"/>
          </a:xfrm>
          <a:prstGeom prst="rect">
            <a:avLst/>
          </a:prstGeom>
        </p:spPr>
      </p:pic>
      <p:sp>
        <p:nvSpPr>
          <p:cNvPr id="5" name="TextBox 4"/>
          <p:cNvSpPr txBox="1"/>
          <p:nvPr/>
        </p:nvSpPr>
        <p:spPr>
          <a:xfrm>
            <a:off x="3314700" y="2686051"/>
            <a:ext cx="2228850" cy="646331"/>
          </a:xfrm>
          <a:prstGeom prst="rect">
            <a:avLst/>
          </a:prstGeom>
          <a:noFill/>
        </p:spPr>
        <p:txBody>
          <a:bodyPr wrap="square" rtlCol="0">
            <a:spAutoFit/>
          </a:bodyPr>
          <a:lstStyle/>
          <a:p>
            <a:pPr algn="l" defTabSz="685800"/>
            <a:r>
              <a:rPr lang="en-US" sz="3600" b="1" dirty="0">
                <a:solidFill>
                  <a:prstClr val="white"/>
                </a:solidFill>
                <a:latin typeface="Cambria" pitchFamily="18" charset="0"/>
                <a:cs typeface="Arial" charset="0"/>
              </a:rPr>
              <a:t>Cocklofts</a:t>
            </a:r>
          </a:p>
        </p:txBody>
      </p:sp>
    </p:spTree>
    <p:extLst>
      <p:ext uri="{BB962C8B-B14F-4D97-AF65-F5344CB8AC3E}">
        <p14:creationId xmlns:p14="http://schemas.microsoft.com/office/powerpoint/2010/main" val="52048881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89D3C69D-09A0-4C7C-B6C7-55B4FA4B6796}"/>
              </a:ext>
            </a:extLst>
          </p:cNvPr>
          <p:cNvPicPr>
            <a:picLocks noChangeAspect="1"/>
          </p:cNvPicPr>
          <p:nvPr/>
        </p:nvPicPr>
        <p:blipFill>
          <a:blip r:embed="rId3"/>
          <a:stretch>
            <a:fillRect/>
          </a:stretch>
        </p:blipFill>
        <p:spPr>
          <a:xfrm>
            <a:off x="5304559" y="2428832"/>
            <a:ext cx="2546825" cy="3392718"/>
          </a:xfrm>
          <a:prstGeom prst="rect">
            <a:avLst/>
          </a:prstGeom>
        </p:spPr>
      </p:pic>
      <p:pic>
        <p:nvPicPr>
          <p:cNvPr id="5" name="Picture 4" descr="A window in a dark room&#10;&#10;Description automatically generated">
            <a:extLst>
              <a:ext uri="{FF2B5EF4-FFF2-40B4-BE49-F238E27FC236}">
                <a16:creationId xmlns:a16="http://schemas.microsoft.com/office/drawing/2014/main" id="{D298A5ED-5581-4BF7-8386-F330084C25F6}"/>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857250"/>
            <a:ext cx="5143500" cy="5143500"/>
          </a:xfrm>
          <a:prstGeom prst="rect">
            <a:avLst/>
          </a:prstGeom>
        </p:spPr>
      </p:pic>
    </p:spTree>
    <p:extLst>
      <p:ext uri="{BB962C8B-B14F-4D97-AF65-F5344CB8AC3E}">
        <p14:creationId xmlns:p14="http://schemas.microsoft.com/office/powerpoint/2010/main" val="1357757269"/>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3557397A-E896-432A-AC49-56DB0DB5495E}"/>
              </a:ext>
            </a:extLst>
          </p:cNvPr>
          <p:cNvSpPr>
            <a:spLocks noGrp="1"/>
          </p:cNvSpPr>
          <p:nvPr>
            <p:ph type="title"/>
          </p:nvPr>
        </p:nvSpPr>
        <p:spPr>
          <a:xfrm>
            <a:off x="1485900" y="891668"/>
            <a:ext cx="6172200" cy="857250"/>
          </a:xfrm>
        </p:spPr>
        <p:txBody>
          <a:bodyPr/>
          <a:lstStyle/>
          <a:p>
            <a:r>
              <a:rPr lang="en-US" dirty="0"/>
              <a:t>Coping Stones &amp; Caps</a:t>
            </a:r>
          </a:p>
        </p:txBody>
      </p:sp>
      <p:pic>
        <p:nvPicPr>
          <p:cNvPr id="8" name="Content Placeholder 7">
            <a:extLst>
              <a:ext uri="{FF2B5EF4-FFF2-40B4-BE49-F238E27FC236}">
                <a16:creationId xmlns:a16="http://schemas.microsoft.com/office/drawing/2014/main" id="{47761B3E-14C8-49EA-A9CA-88B048E64681}"/>
              </a:ext>
            </a:extLst>
          </p:cNvPr>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257301" y="1662113"/>
            <a:ext cx="3178969" cy="2419350"/>
          </a:xfrm>
        </p:spPr>
      </p:pic>
      <p:pic>
        <p:nvPicPr>
          <p:cNvPr id="10" name="Content Placeholder 9">
            <a:extLst>
              <a:ext uri="{FF2B5EF4-FFF2-40B4-BE49-F238E27FC236}">
                <a16:creationId xmlns:a16="http://schemas.microsoft.com/office/drawing/2014/main" id="{9C5CD77E-86A2-43E9-A02F-E52CB28802F2}"/>
              </a:ext>
            </a:extLst>
          </p:cNvPr>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629150" y="1800225"/>
            <a:ext cx="3028950" cy="2143125"/>
          </a:xfrm>
        </p:spPr>
      </p:pic>
      <p:pic>
        <p:nvPicPr>
          <p:cNvPr id="11" name="Picture 10">
            <a:extLst>
              <a:ext uri="{FF2B5EF4-FFF2-40B4-BE49-F238E27FC236}">
                <a16:creationId xmlns:a16="http://schemas.microsoft.com/office/drawing/2014/main" id="{F77AE529-9C1E-4E68-AE58-92C2B34EAC6A}"/>
              </a:ext>
            </a:extLst>
          </p:cNvPr>
          <p:cNvPicPr>
            <a:picLocks noChangeAspect="1"/>
          </p:cNvPicPr>
          <p:nvPr/>
        </p:nvPicPr>
        <p:blipFill>
          <a:blip r:embed="rId5"/>
          <a:stretch>
            <a:fillRect/>
          </a:stretch>
        </p:blipFill>
        <p:spPr>
          <a:xfrm>
            <a:off x="2514600" y="3394361"/>
            <a:ext cx="3429297" cy="2571973"/>
          </a:xfrm>
          <a:prstGeom prst="rect">
            <a:avLst/>
          </a:prstGeom>
        </p:spPr>
      </p:pic>
    </p:spTree>
    <p:extLst>
      <p:ext uri="{BB962C8B-B14F-4D97-AF65-F5344CB8AC3E}">
        <p14:creationId xmlns:p14="http://schemas.microsoft.com/office/powerpoint/2010/main" val="289949727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Tar Cake Anyone??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85730" y="2057401"/>
            <a:ext cx="4372541" cy="3394472"/>
          </a:xfrm>
        </p:spPr>
      </p:pic>
    </p:spTree>
    <p:extLst>
      <p:ext uri="{BB962C8B-B14F-4D97-AF65-F5344CB8AC3E}">
        <p14:creationId xmlns:p14="http://schemas.microsoft.com/office/powerpoint/2010/main" val="1725325983"/>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ll brown brick building&#10;&#10;Description automatically generated">
            <a:extLst>
              <a:ext uri="{FF2B5EF4-FFF2-40B4-BE49-F238E27FC236}">
                <a16:creationId xmlns:a16="http://schemas.microsoft.com/office/drawing/2014/main" id="{D92DC53E-63DF-46F6-B426-1DAFC8EAA11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000250" y="1500188"/>
            <a:ext cx="5143500" cy="3857625"/>
          </a:xfrm>
          <a:prstGeom prst="rect">
            <a:avLst/>
          </a:prstGeom>
        </p:spPr>
      </p:pic>
    </p:spTree>
    <p:extLst>
      <p:ext uri="{BB962C8B-B14F-4D97-AF65-F5344CB8AC3E}">
        <p14:creationId xmlns:p14="http://schemas.microsoft.com/office/powerpoint/2010/main" val="299677194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 Roofs</a:t>
            </a:r>
          </a:p>
        </p:txBody>
      </p:sp>
      <p:pic>
        <p:nvPicPr>
          <p:cNvPr id="3" name="Content Placeholder 2"/>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00200" y="1828801"/>
            <a:ext cx="5600700" cy="2889052"/>
          </a:xfrm>
        </p:spPr>
      </p:pic>
      <p:pic>
        <p:nvPicPr>
          <p:cNvPr id="5" name="Picture 4">
            <a:extLst>
              <a:ext uri="{FF2B5EF4-FFF2-40B4-BE49-F238E27FC236}">
                <a16:creationId xmlns:a16="http://schemas.microsoft.com/office/drawing/2014/main" id="{93143727-619B-419B-9621-75272DA25C0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rot="5400000">
            <a:off x="4352872" y="1749951"/>
            <a:ext cx="3108721" cy="3449782"/>
          </a:xfrm>
          <a:prstGeom prst="rect">
            <a:avLst/>
          </a:prstGeom>
        </p:spPr>
      </p:pic>
    </p:spTree>
    <p:extLst>
      <p:ext uri="{BB962C8B-B14F-4D97-AF65-F5344CB8AC3E}">
        <p14:creationId xmlns:p14="http://schemas.microsoft.com/office/powerpoint/2010/main" val="5622420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762000"/>
            <a:ext cx="9144000" cy="1143000"/>
          </a:xfrm>
          <a:prstGeom prst="rect">
            <a:avLst/>
          </a:prstGeom>
          <a:noFill/>
          <a:ln w="9525">
            <a:noFill/>
            <a:miter lim="800000"/>
            <a:headEnd/>
            <a:tailEnd/>
          </a:ln>
          <a:effectLst/>
        </p:spPr>
        <p:txBody>
          <a:bodyPr lIns="92075" tIns="46038" rIns="92075" bIns="46038" anchor="ctr"/>
          <a:lstStyle/>
          <a:p>
            <a:pPr>
              <a:defRPr/>
            </a:pPr>
            <a:endParaRPr lang="en-US" sz="4000" i="1" dirty="0">
              <a:solidFill>
                <a:srgbClr val="000000"/>
              </a:solidFill>
              <a:effectLst>
                <a:outerShdw blurRad="38100" dist="38100" dir="2700000" algn="tl">
                  <a:srgbClr val="000000"/>
                </a:outerShdw>
              </a:effectLst>
              <a:latin typeface="+mj-lt"/>
            </a:endParaRPr>
          </a:p>
        </p:txBody>
      </p:sp>
      <p:pic>
        <p:nvPicPr>
          <p:cNvPr id="9" name="Picture 8">
            <a:extLst>
              <a:ext uri="{FF2B5EF4-FFF2-40B4-BE49-F238E27FC236}">
                <a16:creationId xmlns:a16="http://schemas.microsoft.com/office/drawing/2014/main" id="{A339671B-6CBA-42C1-87F4-F7DE19CEE994}"/>
              </a:ext>
            </a:extLst>
          </p:cNvPr>
          <p:cNvPicPr>
            <a:picLocks noChangeAspect="1"/>
          </p:cNvPicPr>
          <p:nvPr/>
        </p:nvPicPr>
        <p:blipFill>
          <a:blip r:embed="rId3"/>
          <a:stretch>
            <a:fillRect/>
          </a:stretch>
        </p:blipFill>
        <p:spPr>
          <a:xfrm>
            <a:off x="6454288" y="1732152"/>
            <a:ext cx="2362258" cy="1911500"/>
          </a:xfrm>
          <a:prstGeom prst="rect">
            <a:avLst/>
          </a:prstGeom>
        </p:spPr>
      </p:pic>
      <p:pic>
        <p:nvPicPr>
          <p:cNvPr id="11" name="Picture 10">
            <a:extLst>
              <a:ext uri="{FF2B5EF4-FFF2-40B4-BE49-F238E27FC236}">
                <a16:creationId xmlns:a16="http://schemas.microsoft.com/office/drawing/2014/main" id="{08A95CED-BB37-4754-9B24-D8CC246004C2}"/>
              </a:ext>
            </a:extLst>
          </p:cNvPr>
          <p:cNvPicPr>
            <a:picLocks noChangeAspect="1"/>
          </p:cNvPicPr>
          <p:nvPr/>
        </p:nvPicPr>
        <p:blipFill>
          <a:blip r:embed="rId4"/>
          <a:stretch>
            <a:fillRect/>
          </a:stretch>
        </p:blipFill>
        <p:spPr>
          <a:xfrm>
            <a:off x="331573" y="1724353"/>
            <a:ext cx="6248400" cy="1887593"/>
          </a:xfrm>
          <a:prstGeom prst="rect">
            <a:avLst/>
          </a:prstGeom>
        </p:spPr>
      </p:pic>
      <p:sp>
        <p:nvSpPr>
          <p:cNvPr id="13" name="TextBox 12">
            <a:extLst>
              <a:ext uri="{FF2B5EF4-FFF2-40B4-BE49-F238E27FC236}">
                <a16:creationId xmlns:a16="http://schemas.microsoft.com/office/drawing/2014/main" id="{700C97CD-2B8C-4F38-AAEC-8904B01CDB9C}"/>
              </a:ext>
            </a:extLst>
          </p:cNvPr>
          <p:cNvSpPr txBox="1"/>
          <p:nvPr/>
        </p:nvSpPr>
        <p:spPr>
          <a:xfrm>
            <a:off x="2549636" y="1230982"/>
            <a:ext cx="2834430" cy="461665"/>
          </a:xfrm>
          <a:prstGeom prst="rect">
            <a:avLst/>
          </a:prstGeom>
          <a:noFill/>
        </p:spPr>
        <p:txBody>
          <a:bodyPr wrap="none" rtlCol="0">
            <a:spAutoFit/>
          </a:bodyPr>
          <a:lstStyle/>
          <a:p>
            <a:r>
              <a:rPr lang="en-US" b="1" dirty="0"/>
              <a:t>GLENN CORBETT</a:t>
            </a:r>
          </a:p>
        </p:txBody>
      </p:sp>
      <p:pic>
        <p:nvPicPr>
          <p:cNvPr id="2" name="Picture 1">
            <a:extLst>
              <a:ext uri="{FF2B5EF4-FFF2-40B4-BE49-F238E27FC236}">
                <a16:creationId xmlns:a16="http://schemas.microsoft.com/office/drawing/2014/main" id="{CE8AA7F9-4BA6-4BDD-BD23-A7A44E94348E}"/>
              </a:ext>
            </a:extLst>
          </p:cNvPr>
          <p:cNvPicPr>
            <a:picLocks noChangeAspect="1"/>
          </p:cNvPicPr>
          <p:nvPr/>
        </p:nvPicPr>
        <p:blipFill>
          <a:blip r:embed="rId5"/>
          <a:stretch>
            <a:fillRect/>
          </a:stretch>
        </p:blipFill>
        <p:spPr>
          <a:xfrm>
            <a:off x="331573" y="4683221"/>
            <a:ext cx="8484973" cy="188759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3" name="TextBox 2">
            <a:extLst>
              <a:ext uri="{FF2B5EF4-FFF2-40B4-BE49-F238E27FC236}">
                <a16:creationId xmlns:a16="http://schemas.microsoft.com/office/drawing/2014/main" id="{0E872D8D-930A-4E9B-8BEB-7FCCDFA34135}"/>
              </a:ext>
            </a:extLst>
          </p:cNvPr>
          <p:cNvSpPr txBox="1"/>
          <p:nvPr/>
        </p:nvSpPr>
        <p:spPr>
          <a:xfrm>
            <a:off x="2661967" y="3980594"/>
            <a:ext cx="2844498" cy="461665"/>
          </a:xfrm>
          <a:prstGeom prst="rect">
            <a:avLst/>
          </a:prstGeom>
          <a:noFill/>
        </p:spPr>
        <p:txBody>
          <a:bodyPr wrap="none" rtlCol="0">
            <a:spAutoFit/>
          </a:bodyPr>
          <a:lstStyle/>
          <a:p>
            <a:r>
              <a:rPr lang="en-US" b="1" dirty="0"/>
              <a:t>PAUL DANSBACH</a:t>
            </a:r>
          </a:p>
        </p:txBody>
      </p:sp>
    </p:spTree>
    <p:extLst>
      <p:ext uri="{BB962C8B-B14F-4D97-AF65-F5344CB8AC3E}">
        <p14:creationId xmlns:p14="http://schemas.microsoft.com/office/powerpoint/2010/main" val="13840597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ChangeArrowheads="1"/>
          </p:cNvSpPr>
          <p:nvPr/>
        </p:nvSpPr>
        <p:spPr bwMode="auto">
          <a:xfrm>
            <a:off x="0" y="762000"/>
            <a:ext cx="9144000" cy="1143000"/>
          </a:xfrm>
          <a:prstGeom prst="rect">
            <a:avLst/>
          </a:prstGeom>
          <a:noFill/>
          <a:ln w="9525">
            <a:noFill/>
            <a:miter lim="800000"/>
            <a:headEnd/>
            <a:tailEnd/>
          </a:ln>
          <a:effectLst/>
        </p:spPr>
        <p:txBody>
          <a:bodyPr lIns="92075" tIns="46038" rIns="92075" bIns="46038" anchor="ctr"/>
          <a:lstStyle/>
          <a:p>
            <a:pPr>
              <a:defRPr/>
            </a:pPr>
            <a:endParaRPr lang="en-US" sz="4000" i="1" dirty="0">
              <a:solidFill>
                <a:srgbClr val="000000"/>
              </a:solidFill>
              <a:effectLst>
                <a:outerShdw blurRad="38100" dist="38100" dir="2700000" algn="tl">
                  <a:srgbClr val="000000"/>
                </a:outerShdw>
              </a:effectLst>
              <a:latin typeface="+mj-lt"/>
            </a:endParaRPr>
          </a:p>
        </p:txBody>
      </p:sp>
      <p:pic>
        <p:nvPicPr>
          <p:cNvPr id="6" name="Picture 5">
            <a:extLst>
              <a:ext uri="{FF2B5EF4-FFF2-40B4-BE49-F238E27FC236}">
                <a16:creationId xmlns:a16="http://schemas.microsoft.com/office/drawing/2014/main" id="{610E6B1C-086B-4C8D-9690-8C489004052F}"/>
              </a:ext>
            </a:extLst>
          </p:cNvPr>
          <p:cNvPicPr>
            <a:picLocks noChangeAspect="1"/>
          </p:cNvPicPr>
          <p:nvPr/>
        </p:nvPicPr>
        <p:blipFill>
          <a:blip r:embed="rId3"/>
          <a:stretch>
            <a:fillRect/>
          </a:stretch>
        </p:blipFill>
        <p:spPr>
          <a:xfrm>
            <a:off x="457200" y="1564332"/>
            <a:ext cx="7696199" cy="2118813"/>
          </a:xfrm>
          <a:prstGeom prst="rect">
            <a:avLst/>
          </a:prstGeom>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pic>
      <p:sp>
        <p:nvSpPr>
          <p:cNvPr id="7" name="TextBox 6">
            <a:extLst>
              <a:ext uri="{FF2B5EF4-FFF2-40B4-BE49-F238E27FC236}">
                <a16:creationId xmlns:a16="http://schemas.microsoft.com/office/drawing/2014/main" id="{3D151821-2B62-442F-89A3-FDC5FADC183D}"/>
              </a:ext>
            </a:extLst>
          </p:cNvPr>
          <p:cNvSpPr txBox="1"/>
          <p:nvPr/>
        </p:nvSpPr>
        <p:spPr>
          <a:xfrm>
            <a:off x="2667000" y="1102667"/>
            <a:ext cx="2853666" cy="461665"/>
          </a:xfrm>
          <a:prstGeom prst="rect">
            <a:avLst/>
          </a:prstGeom>
          <a:noFill/>
        </p:spPr>
        <p:txBody>
          <a:bodyPr wrap="none" rtlCol="0">
            <a:spAutoFit/>
          </a:bodyPr>
          <a:lstStyle/>
          <a:p>
            <a:r>
              <a:rPr lang="en-US" b="1" dirty="0"/>
              <a:t>JAMES JOHNSON</a:t>
            </a:r>
          </a:p>
        </p:txBody>
      </p:sp>
      <p:sp>
        <p:nvSpPr>
          <p:cNvPr id="11" name="TextBox 10">
            <a:extLst>
              <a:ext uri="{FF2B5EF4-FFF2-40B4-BE49-F238E27FC236}">
                <a16:creationId xmlns:a16="http://schemas.microsoft.com/office/drawing/2014/main" id="{7CD6421B-D63F-4F5B-8AFC-6EDEEB1E3A9C}"/>
              </a:ext>
            </a:extLst>
          </p:cNvPr>
          <p:cNvSpPr txBox="1"/>
          <p:nvPr/>
        </p:nvSpPr>
        <p:spPr>
          <a:xfrm>
            <a:off x="3027286" y="3913977"/>
            <a:ext cx="2556021" cy="461665"/>
          </a:xfrm>
          <a:prstGeom prst="rect">
            <a:avLst/>
          </a:prstGeom>
          <a:noFill/>
        </p:spPr>
        <p:txBody>
          <a:bodyPr wrap="none" rtlCol="0">
            <a:spAutoFit/>
          </a:bodyPr>
          <a:lstStyle/>
          <a:p>
            <a:r>
              <a:rPr lang="en-US" b="1" dirty="0"/>
              <a:t>With </a:t>
            </a:r>
            <a:r>
              <a:rPr lang="en-US" b="1"/>
              <a:t>Lexi Shady</a:t>
            </a:r>
            <a:endParaRPr lang="en-US" b="1" dirty="0"/>
          </a:p>
        </p:txBody>
      </p:sp>
      <mc:AlternateContent xmlns:mc="http://schemas.openxmlformats.org/markup-compatibility/2006" xmlns:p14="http://schemas.microsoft.com/office/powerpoint/2010/main">
        <mc:Choice Requires="p14">
          <p:contentPart p14:bwMode="auto" r:id="rId4">
            <p14:nvContentPartPr>
              <p14:cNvPr id="3" name="Ink 2">
                <a:extLst>
                  <a:ext uri="{FF2B5EF4-FFF2-40B4-BE49-F238E27FC236}">
                    <a16:creationId xmlns:a16="http://schemas.microsoft.com/office/drawing/2014/main" id="{853B0973-CF2F-FA4D-834B-7EECBC762898}"/>
                  </a:ext>
                </a:extLst>
              </p14:cNvPr>
              <p14:cNvContentPartPr/>
              <p14:nvPr/>
            </p14:nvContentPartPr>
            <p14:xfrm>
              <a:off x="6430662" y="4104287"/>
              <a:ext cx="23400" cy="34920"/>
            </p14:xfrm>
          </p:contentPart>
        </mc:Choice>
        <mc:Fallback xmlns="">
          <p:pic>
            <p:nvPicPr>
              <p:cNvPr id="3" name="Ink 2">
                <a:extLst>
                  <a:ext uri="{FF2B5EF4-FFF2-40B4-BE49-F238E27FC236}">
                    <a16:creationId xmlns:a16="http://schemas.microsoft.com/office/drawing/2014/main" id="{853B0973-CF2F-FA4D-834B-7EECBC762898}"/>
                  </a:ext>
                </a:extLst>
              </p:cNvPr>
              <p:cNvPicPr/>
              <p:nvPr/>
            </p:nvPicPr>
            <p:blipFill>
              <a:blip r:embed="rId5"/>
              <a:stretch>
                <a:fillRect/>
              </a:stretch>
            </p:blipFill>
            <p:spPr>
              <a:xfrm>
                <a:off x="6415542" y="4088807"/>
                <a:ext cx="54000" cy="6552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4" name="Ink 3">
                <a:extLst>
                  <a:ext uri="{FF2B5EF4-FFF2-40B4-BE49-F238E27FC236}">
                    <a16:creationId xmlns:a16="http://schemas.microsoft.com/office/drawing/2014/main" id="{4F9E0487-26C7-544C-BD17-74535999A341}"/>
                  </a:ext>
                </a:extLst>
              </p14:cNvPr>
              <p14:cNvContentPartPr/>
              <p14:nvPr/>
            </p14:nvContentPartPr>
            <p14:xfrm>
              <a:off x="4000302" y="4156127"/>
              <a:ext cx="6120" cy="11880"/>
            </p14:xfrm>
          </p:contentPart>
        </mc:Choice>
        <mc:Fallback xmlns="">
          <p:pic>
            <p:nvPicPr>
              <p:cNvPr id="4" name="Ink 3">
                <a:extLst>
                  <a:ext uri="{FF2B5EF4-FFF2-40B4-BE49-F238E27FC236}">
                    <a16:creationId xmlns:a16="http://schemas.microsoft.com/office/drawing/2014/main" id="{4F9E0487-26C7-544C-BD17-74535999A341}"/>
                  </a:ext>
                </a:extLst>
              </p:cNvPr>
              <p:cNvPicPr/>
              <p:nvPr/>
            </p:nvPicPr>
            <p:blipFill>
              <a:blip r:embed="rId7"/>
              <a:stretch>
                <a:fillRect/>
              </a:stretch>
            </p:blipFill>
            <p:spPr>
              <a:xfrm>
                <a:off x="3979782" y="4135967"/>
                <a:ext cx="46800" cy="52560"/>
              </a:xfrm>
              <a:prstGeom prst="rect">
                <a:avLst/>
              </a:prstGeom>
            </p:spPr>
          </p:pic>
        </mc:Fallback>
      </mc:AlternateContent>
      <p:pic>
        <p:nvPicPr>
          <p:cNvPr id="5" name="Picture 7">
            <a:extLst>
              <a:ext uri="{FF2B5EF4-FFF2-40B4-BE49-F238E27FC236}">
                <a16:creationId xmlns:a16="http://schemas.microsoft.com/office/drawing/2014/main" id="{347B911C-F88B-4C40-A576-15F95CF74B87}"/>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3359945" y="4430763"/>
            <a:ext cx="1890701" cy="1873055"/>
          </a:xfrm>
          <a:prstGeom prst="rect">
            <a:avLst/>
          </a:prstGeom>
        </p:spPr>
      </p:pic>
    </p:spTree>
    <p:extLst>
      <p:ext uri="{BB962C8B-B14F-4D97-AF65-F5344CB8AC3E}">
        <p14:creationId xmlns:p14="http://schemas.microsoft.com/office/powerpoint/2010/main" val="236772812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car parked in front of a brick building&#10;&#10;Description automatically generated">
            <a:extLst>
              <a:ext uri="{FF2B5EF4-FFF2-40B4-BE49-F238E27FC236}">
                <a16:creationId xmlns:a16="http://schemas.microsoft.com/office/drawing/2014/main" id="{9208B724-DAE7-4AB6-B7B8-DC37A93ACAC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924791" y="857250"/>
            <a:ext cx="6858000" cy="5143500"/>
          </a:xfrm>
          <a:prstGeom prst="rect">
            <a:avLst/>
          </a:prstGeom>
        </p:spPr>
      </p:pic>
    </p:spTree>
    <p:extLst>
      <p:ext uri="{BB962C8B-B14F-4D97-AF65-F5344CB8AC3E}">
        <p14:creationId xmlns:p14="http://schemas.microsoft.com/office/powerpoint/2010/main" val="21845650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A picture containing building, sitting, light, large&#10;&#10;Description automatically generated">
            <a:extLst>
              <a:ext uri="{FF2B5EF4-FFF2-40B4-BE49-F238E27FC236}">
                <a16:creationId xmlns:a16="http://schemas.microsoft.com/office/drawing/2014/main" id="{8B489BBA-3CAE-4306-A8CA-000ED5397363}"/>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5400000">
            <a:off x="2192482" y="1301462"/>
            <a:ext cx="4759037" cy="4255077"/>
          </a:xfrm>
          <a:prstGeom prst="rect">
            <a:avLst/>
          </a:prstGeom>
        </p:spPr>
      </p:pic>
    </p:spTree>
    <p:extLst>
      <p:ext uri="{BB962C8B-B14F-4D97-AF65-F5344CB8AC3E}">
        <p14:creationId xmlns:p14="http://schemas.microsoft.com/office/powerpoint/2010/main" val="377487490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tall building&#10;&#10;Description automatically generated">
            <a:extLst>
              <a:ext uri="{FF2B5EF4-FFF2-40B4-BE49-F238E27FC236}">
                <a16:creationId xmlns:a16="http://schemas.microsoft.com/office/drawing/2014/main" id="{8C0B0E76-6D51-402E-95EF-D6CA4C19A52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646959" y="955964"/>
            <a:ext cx="5850082" cy="4946073"/>
          </a:xfrm>
          <a:prstGeom prst="rect">
            <a:avLst/>
          </a:prstGeom>
        </p:spPr>
      </p:pic>
      <p:sp>
        <p:nvSpPr>
          <p:cNvPr id="4" name="TextBox 3">
            <a:extLst>
              <a:ext uri="{FF2B5EF4-FFF2-40B4-BE49-F238E27FC236}">
                <a16:creationId xmlns:a16="http://schemas.microsoft.com/office/drawing/2014/main" id="{052866C6-B87E-4D36-92D4-54FFD3C9857B}"/>
              </a:ext>
            </a:extLst>
          </p:cNvPr>
          <p:cNvSpPr txBox="1"/>
          <p:nvPr/>
        </p:nvSpPr>
        <p:spPr>
          <a:xfrm>
            <a:off x="1797628" y="1158586"/>
            <a:ext cx="1631372" cy="507831"/>
          </a:xfrm>
          <a:prstGeom prst="rect">
            <a:avLst/>
          </a:prstGeom>
          <a:noFill/>
        </p:spPr>
        <p:txBody>
          <a:bodyPr wrap="square" rtlCol="0">
            <a:spAutoFit/>
          </a:bodyPr>
          <a:lstStyle/>
          <a:p>
            <a:pPr algn="l" defTabSz="685800" fontAlgn="auto">
              <a:spcBef>
                <a:spcPts val="0"/>
              </a:spcBef>
              <a:spcAft>
                <a:spcPts val="0"/>
              </a:spcAft>
            </a:pPr>
            <a:r>
              <a:rPr lang="en-US" sz="1350" dirty="0">
                <a:solidFill>
                  <a:prstClr val="black"/>
                </a:solidFill>
                <a:latin typeface="Calibri" panose="020F0502020204030204"/>
              </a:rPr>
              <a:t>Credit: Matt Chibarro </a:t>
            </a:r>
          </a:p>
        </p:txBody>
      </p:sp>
    </p:spTree>
    <p:extLst>
      <p:ext uri="{BB962C8B-B14F-4D97-AF65-F5344CB8AC3E}">
        <p14:creationId xmlns:p14="http://schemas.microsoft.com/office/powerpoint/2010/main" val="374841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Object 1">
            <a:extLst>
              <a:ext uri="{FF2B5EF4-FFF2-40B4-BE49-F238E27FC236}">
                <a16:creationId xmlns:a16="http://schemas.microsoft.com/office/drawing/2014/main" id="{27B22160-3DDE-47B1-BADE-CBBEC5760582}"/>
              </a:ext>
            </a:extLst>
          </p:cNvPr>
          <p:cNvGraphicFramePr>
            <a:graphicFrameLocks noChangeAspect="1"/>
          </p:cNvGraphicFramePr>
          <p:nvPr/>
        </p:nvGraphicFramePr>
        <p:xfrm>
          <a:off x="1413164" y="1013114"/>
          <a:ext cx="6525491" cy="4810991"/>
        </p:xfrm>
        <a:graphic>
          <a:graphicData uri="http://schemas.openxmlformats.org/presentationml/2006/ole">
            <mc:AlternateContent xmlns:mc="http://schemas.openxmlformats.org/markup-compatibility/2006">
              <mc:Choice xmlns:v="urn:schemas-microsoft-com:vml" Requires="v">
                <p:oleObj spid="_x0000_s1025" name="Acrobat Document" r:id="rId4" imgW="5166147" imgH="3459401" progId="AcroExch.Document.DC">
                  <p:embed/>
                </p:oleObj>
              </mc:Choice>
              <mc:Fallback>
                <p:oleObj name="Acrobat Document" r:id="rId4" imgW="5166147" imgH="3459401" progId="AcroExch.Document.DC">
                  <p:embed/>
                  <p:pic>
                    <p:nvPicPr>
                      <p:cNvPr id="2" name="Object 1">
                        <a:extLst>
                          <a:ext uri="{FF2B5EF4-FFF2-40B4-BE49-F238E27FC236}">
                            <a16:creationId xmlns:a16="http://schemas.microsoft.com/office/drawing/2014/main" id="{27B22160-3DDE-47B1-BADE-CBBEC5760582}"/>
                          </a:ext>
                        </a:extLst>
                      </p:cNvPr>
                      <p:cNvPicPr/>
                      <p:nvPr/>
                    </p:nvPicPr>
                    <p:blipFill>
                      <a:blip r:embed="rId5"/>
                      <a:stretch>
                        <a:fillRect/>
                      </a:stretch>
                    </p:blipFill>
                    <p:spPr>
                      <a:xfrm>
                        <a:off x="1413164" y="1013114"/>
                        <a:ext cx="6525491" cy="4810991"/>
                      </a:xfrm>
                      <a:prstGeom prst="rect">
                        <a:avLst/>
                      </a:prstGeom>
                    </p:spPr>
                  </p:pic>
                </p:oleObj>
              </mc:Fallback>
            </mc:AlternateContent>
          </a:graphicData>
        </a:graphic>
      </p:graphicFrame>
    </p:spTree>
    <p:extLst>
      <p:ext uri="{BB962C8B-B14F-4D97-AF65-F5344CB8AC3E}">
        <p14:creationId xmlns:p14="http://schemas.microsoft.com/office/powerpoint/2010/main" val="1847791146"/>
      </p:ext>
    </p:extLst>
  </p:cSld>
  <p:clrMapOvr>
    <a:masterClrMapping/>
  </p:clrMapOvr>
</p:sld>
</file>

<file path=ppt/theme/theme1.xml><?xml version="1.0" encoding="utf-8"?>
<a:theme xmlns:a="http://schemas.openxmlformats.org/drawingml/2006/main" name="powerpoint-template">
  <a:themeElements>
    <a:clrScheme name="powerpoint-template-24 10">
      <a:dk1>
        <a:srgbClr val="4D4D4D"/>
      </a:dk1>
      <a:lt1>
        <a:srgbClr val="FFFFFF"/>
      </a:lt1>
      <a:dk2>
        <a:srgbClr val="4D4D4D"/>
      </a:dk2>
      <a:lt2>
        <a:srgbClr val="933A12"/>
      </a:lt2>
      <a:accent1>
        <a:srgbClr val="C2A980"/>
      </a:accent1>
      <a:accent2>
        <a:srgbClr val="AE531E"/>
      </a:accent2>
      <a:accent3>
        <a:srgbClr val="FFFFFF"/>
      </a:accent3>
      <a:accent4>
        <a:srgbClr val="404040"/>
      </a:accent4>
      <a:accent5>
        <a:srgbClr val="DDD1C0"/>
      </a:accent5>
      <a:accent6>
        <a:srgbClr val="9D4A1A"/>
      </a:accent6>
      <a:hlink>
        <a:srgbClr val="F07F39"/>
      </a:hlink>
      <a:folHlink>
        <a:srgbClr val="DDDDDD"/>
      </a:folHlink>
    </a:clrScheme>
    <a:fontScheme name="powerpoint-template-24">
      <a:majorFont>
        <a:latin typeface="Microsoft Sans Serif"/>
        <a:ea typeface=""/>
        <a:cs typeface=""/>
      </a:majorFont>
      <a:minorFont>
        <a:latin typeface="Microsoft Sans Serif"/>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gradFill rotWithShape="1">
          <a:gsLst>
            <a:gs pos="0">
              <a:schemeClr val="bg2">
                <a:gamma/>
                <a:tint val="26667"/>
                <a:invGamma/>
              </a:schemeClr>
            </a:gs>
            <a:gs pos="100000">
              <a:schemeClr val="bg2">
                <a:alpha val="14999"/>
              </a:schemeClr>
            </a:gs>
          </a:gsLst>
          <a:lin ang="5400000" scaled="1"/>
        </a:gradFill>
        <a:ln>
          <a:noFill/>
        </a:ln>
        <a:effectLst/>
        <a:extLst>
          <a:ext uri="{91240B29-F687-4F45-9708-019B960494DF}">
            <a14:hiddenLine xmlns:a14="http://schemas.microsoft.com/office/drawing/2010/main" w="9525" cap="flat" cmpd="sng" algn="ctr">
              <a:solidFill>
                <a:schemeClr val="tx1"/>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none" lIns="91440" tIns="45720" rIns="91440" bIns="45720" numCol="1" anchor="ctr"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defRPr>
        </a:defPPr>
      </a:lstStyle>
    </a:lnDef>
  </a:objectDefaults>
  <a:extraClrSchemeLst>
    <a:extraClrScheme>
      <a:clrScheme name="powerpoint-template-24 1">
        <a:dk1>
          <a:srgbClr val="4D4D4D"/>
        </a:dk1>
        <a:lt1>
          <a:srgbClr val="FFFFFF"/>
        </a:lt1>
        <a:dk2>
          <a:srgbClr val="4D4D4D"/>
        </a:dk2>
        <a:lt2>
          <a:srgbClr val="0C209B"/>
        </a:lt2>
        <a:accent1>
          <a:srgbClr val="2167BF"/>
        </a:accent1>
        <a:accent2>
          <a:srgbClr val="C60C0D"/>
        </a:accent2>
        <a:accent3>
          <a:srgbClr val="FFFFFF"/>
        </a:accent3>
        <a:accent4>
          <a:srgbClr val="404040"/>
        </a:accent4>
        <a:accent5>
          <a:srgbClr val="ABB8DC"/>
        </a:accent5>
        <a:accent6>
          <a:srgbClr val="B30A0B"/>
        </a:accent6>
        <a:hlink>
          <a:srgbClr val="4793C7"/>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2">
        <a:dk1>
          <a:srgbClr val="4D4D4D"/>
        </a:dk1>
        <a:lt1>
          <a:srgbClr val="FFFFFF"/>
        </a:lt1>
        <a:dk2>
          <a:srgbClr val="4D4D4D"/>
        </a:dk2>
        <a:lt2>
          <a:srgbClr val="CC0000"/>
        </a:lt2>
        <a:accent1>
          <a:srgbClr val="FF9933"/>
        </a:accent1>
        <a:accent2>
          <a:srgbClr val="009900"/>
        </a:accent2>
        <a:accent3>
          <a:srgbClr val="FFFFFF"/>
        </a:accent3>
        <a:accent4>
          <a:srgbClr val="404040"/>
        </a:accent4>
        <a:accent5>
          <a:srgbClr val="FFCAAD"/>
        </a:accent5>
        <a:accent6>
          <a:srgbClr val="008A00"/>
        </a:accent6>
        <a:hlink>
          <a:srgbClr val="3366F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3">
        <a:dk1>
          <a:srgbClr val="4D4D4D"/>
        </a:dk1>
        <a:lt1>
          <a:srgbClr val="FFFFFF"/>
        </a:lt1>
        <a:dk2>
          <a:srgbClr val="4D4D4D"/>
        </a:dk2>
        <a:lt2>
          <a:srgbClr val="0E0F83"/>
        </a:lt2>
        <a:accent1>
          <a:srgbClr val="4049D2"/>
        </a:accent1>
        <a:accent2>
          <a:srgbClr val="494FD9"/>
        </a:accent2>
        <a:accent3>
          <a:srgbClr val="FFFFFF"/>
        </a:accent3>
        <a:accent4>
          <a:srgbClr val="404040"/>
        </a:accent4>
        <a:accent5>
          <a:srgbClr val="AFB1E5"/>
        </a:accent5>
        <a:accent6>
          <a:srgbClr val="4147C4"/>
        </a:accent6>
        <a:hlink>
          <a:srgbClr val="757DDF"/>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4">
        <a:dk1>
          <a:srgbClr val="4D4D4D"/>
        </a:dk1>
        <a:lt1>
          <a:srgbClr val="FFFFFF"/>
        </a:lt1>
        <a:dk2>
          <a:srgbClr val="4D4D4D"/>
        </a:dk2>
        <a:lt2>
          <a:srgbClr val="4B8ACD"/>
        </a:lt2>
        <a:accent1>
          <a:srgbClr val="5C98C2"/>
        </a:accent1>
        <a:accent2>
          <a:srgbClr val="93BAD6"/>
        </a:accent2>
        <a:accent3>
          <a:srgbClr val="FFFFFF"/>
        </a:accent3>
        <a:accent4>
          <a:srgbClr val="404040"/>
        </a:accent4>
        <a:accent5>
          <a:srgbClr val="B5CADD"/>
        </a:accent5>
        <a:accent6>
          <a:srgbClr val="85A8C2"/>
        </a:accent6>
        <a:hlink>
          <a:srgbClr val="AECDE1"/>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5">
        <a:dk1>
          <a:srgbClr val="4D4D4D"/>
        </a:dk1>
        <a:lt1>
          <a:srgbClr val="FFFFFF"/>
        </a:lt1>
        <a:dk2>
          <a:srgbClr val="4D4D4D"/>
        </a:dk2>
        <a:lt2>
          <a:srgbClr val="114682"/>
        </a:lt2>
        <a:accent1>
          <a:srgbClr val="295B99"/>
        </a:accent1>
        <a:accent2>
          <a:srgbClr val="406DA6"/>
        </a:accent2>
        <a:accent3>
          <a:srgbClr val="FFFFFF"/>
        </a:accent3>
        <a:accent4>
          <a:srgbClr val="404040"/>
        </a:accent4>
        <a:accent5>
          <a:srgbClr val="ACB5CA"/>
        </a:accent5>
        <a:accent6>
          <a:srgbClr val="396296"/>
        </a:accent6>
        <a:hlink>
          <a:srgbClr val="5F84B5"/>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6">
        <a:dk1>
          <a:srgbClr val="4D4D4D"/>
        </a:dk1>
        <a:lt1>
          <a:srgbClr val="FFFFFF"/>
        </a:lt1>
        <a:dk2>
          <a:srgbClr val="4D4D4D"/>
        </a:dk2>
        <a:lt2>
          <a:srgbClr val="617180"/>
        </a:lt2>
        <a:accent1>
          <a:srgbClr val="85919F"/>
        </a:accent1>
        <a:accent2>
          <a:srgbClr val="96A3AF"/>
        </a:accent2>
        <a:accent3>
          <a:srgbClr val="FFFFFF"/>
        </a:accent3>
        <a:accent4>
          <a:srgbClr val="404040"/>
        </a:accent4>
        <a:accent5>
          <a:srgbClr val="C2C7CD"/>
        </a:accent5>
        <a:accent6>
          <a:srgbClr val="87939E"/>
        </a:accent6>
        <a:hlink>
          <a:srgbClr val="AFB9C3"/>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7">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C8C8C8"/>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8">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D00000"/>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9">
        <a:dk1>
          <a:srgbClr val="4D4D4D"/>
        </a:dk1>
        <a:lt1>
          <a:srgbClr val="FFFFFF"/>
        </a:lt1>
        <a:dk2>
          <a:srgbClr val="4D4D4D"/>
        </a:dk2>
        <a:lt2>
          <a:srgbClr val="888888"/>
        </a:lt2>
        <a:accent1>
          <a:srgbClr val="9E9E9E"/>
        </a:accent1>
        <a:accent2>
          <a:srgbClr val="BEBEBE"/>
        </a:accent2>
        <a:accent3>
          <a:srgbClr val="FFFFFF"/>
        </a:accent3>
        <a:accent4>
          <a:srgbClr val="404040"/>
        </a:accent4>
        <a:accent5>
          <a:srgbClr val="CCCCCC"/>
        </a:accent5>
        <a:accent6>
          <a:srgbClr val="ACACAC"/>
        </a:accent6>
        <a:hlink>
          <a:srgbClr val="3892FE"/>
        </a:hlink>
        <a:folHlink>
          <a:srgbClr val="DDDDDD"/>
        </a:folHlink>
      </a:clrScheme>
      <a:clrMap bg1="lt1" tx1="dk1" bg2="lt2" tx2="dk2" accent1="accent1" accent2="accent2" accent3="accent3" accent4="accent4" accent5="accent5" accent6="accent6" hlink="hlink" folHlink="folHlink"/>
    </a:extraClrScheme>
    <a:extraClrScheme>
      <a:clrScheme name="powerpoint-template-24 10">
        <a:dk1>
          <a:srgbClr val="4D4D4D"/>
        </a:dk1>
        <a:lt1>
          <a:srgbClr val="FFFFFF"/>
        </a:lt1>
        <a:dk2>
          <a:srgbClr val="4D4D4D"/>
        </a:dk2>
        <a:lt2>
          <a:srgbClr val="933A12"/>
        </a:lt2>
        <a:accent1>
          <a:srgbClr val="C2A980"/>
        </a:accent1>
        <a:accent2>
          <a:srgbClr val="AE531E"/>
        </a:accent2>
        <a:accent3>
          <a:srgbClr val="FFFFFF"/>
        </a:accent3>
        <a:accent4>
          <a:srgbClr val="404040"/>
        </a:accent4>
        <a:accent5>
          <a:srgbClr val="DDD1C0"/>
        </a:accent5>
        <a:accent6>
          <a:srgbClr val="9D4A1A"/>
        </a:accent6>
        <a:hlink>
          <a:srgbClr val="F07F39"/>
        </a:hlink>
        <a:folHlink>
          <a:srgbClr val="DDDDDD"/>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Background">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powerpoint-template</Template>
  <TotalTime>7861</TotalTime>
  <Words>1339</Words>
  <Application>Microsoft Office PowerPoint</Application>
  <PresentationFormat>On-screen Show (4:3)</PresentationFormat>
  <Paragraphs>142</Paragraphs>
  <Slides>37</Slides>
  <Notes>21</Notes>
  <HiddenSlides>0</HiddenSlides>
  <MMClips>0</MMClips>
  <ScaleCrop>false</ScaleCrop>
  <HeadingPairs>
    <vt:vector size="4" baseType="variant">
      <vt:variant>
        <vt:lpstr>Theme</vt:lpstr>
      </vt:variant>
      <vt:variant>
        <vt:i4>3</vt:i4>
      </vt:variant>
      <vt:variant>
        <vt:lpstr>Slide Titles</vt:lpstr>
      </vt:variant>
      <vt:variant>
        <vt:i4>37</vt:i4>
      </vt:variant>
    </vt:vector>
  </HeadingPairs>
  <TitlesOfParts>
    <vt:vector size="40" baseType="lpstr">
      <vt:lpstr>powerpoint-template</vt:lpstr>
      <vt:lpstr>Office Theme</vt:lpstr>
      <vt:lpstr>Background</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Main Street America Buildings</vt:lpstr>
      <vt:lpstr>Main Street America Buildings</vt:lpstr>
      <vt:lpstr>Main Street America Buildings</vt:lpstr>
      <vt:lpstr>Main Street America Buildings</vt:lpstr>
      <vt:lpstr>Main Street America Buildings</vt:lpstr>
      <vt:lpstr>Main Street America Buildings</vt:lpstr>
      <vt:lpstr>Main Street America Buildings</vt:lpstr>
      <vt:lpstr>Main Street America Buildings</vt:lpstr>
      <vt:lpstr>Main Street America Buildings</vt:lpstr>
      <vt:lpstr>Main Street America Buildings</vt:lpstr>
      <vt:lpstr>Main Street America Buildings</vt:lpstr>
      <vt:lpstr>PowerPoint Presentation</vt:lpstr>
      <vt:lpstr>PowerPoint Presentation</vt:lpstr>
      <vt:lpstr>PowerPoint Presentation</vt:lpstr>
      <vt:lpstr>PowerPoint Presentation</vt:lpstr>
      <vt:lpstr>PowerPoint Presentation</vt:lpstr>
      <vt:lpstr>Fire Behavior and the Cockloft</vt:lpstr>
      <vt:lpstr>PowerPoint Presentation</vt:lpstr>
      <vt:lpstr>Coping Stones &amp; Caps</vt:lpstr>
      <vt:lpstr>Tar Cake Anyone??</vt:lpstr>
      <vt:lpstr>PowerPoint Presentation</vt:lpstr>
      <vt:lpstr>Rain Roofs</vt:lpstr>
    </vt:vector>
  </TitlesOfParts>
  <Company>Microsoft</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Name of presentation</dc:title>
  <dc:creator>Murphy</dc:creator>
  <cp:lastModifiedBy>Joe Pronesti</cp:lastModifiedBy>
  <cp:revision>425</cp:revision>
  <cp:lastPrinted>2016-01-24T16:39:39Z</cp:lastPrinted>
  <dcterms:created xsi:type="dcterms:W3CDTF">2012-11-24T19:55:28Z</dcterms:created>
  <dcterms:modified xsi:type="dcterms:W3CDTF">2020-09-08T01:41:07Z</dcterms:modified>
</cp:coreProperties>
</file>